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ef80b143f8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16ceac4154669"/>
  </p:sldMasterIdLst>
  <p:sldIdLst>
    <p:sldId xmlns:r="http://schemas.openxmlformats.org/officeDocument/2006/relationships" id="256" r:id="Rcd6ea4e6e5084aff"/>
    <p:sldId xmlns:r="http://schemas.openxmlformats.org/officeDocument/2006/relationships" id="257" r:id="Rbb6a4924ad5a4827"/>
    <p:sldId xmlns:r="http://schemas.openxmlformats.org/officeDocument/2006/relationships" id="258" r:id="R734f22861bff4e8f"/>
    <p:sldId xmlns:r="http://schemas.openxmlformats.org/officeDocument/2006/relationships" id="259" r:id="R96bad30675974ad0"/>
    <p:sldId xmlns:r="http://schemas.openxmlformats.org/officeDocument/2006/relationships" id="260" r:id="R50f970bfe2834557"/>
    <p:sldId xmlns:r="http://schemas.openxmlformats.org/officeDocument/2006/relationships" id="261" r:id="Rd0510932a16142c7"/>
    <p:sldId xmlns:r="http://schemas.openxmlformats.org/officeDocument/2006/relationships" id="262" r:id="R227450a59f10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16ceac4154669" /><Relationship Type="http://schemas.openxmlformats.org/officeDocument/2006/relationships/slide" Target="/ppt/slides/slide1.xml" Id="Rcd6ea4e6e5084aff" /><Relationship Type="http://schemas.openxmlformats.org/officeDocument/2006/relationships/slide" Target="/ppt/slides/slide2.xml" Id="Rbb6a4924ad5a4827" /><Relationship Type="http://schemas.openxmlformats.org/officeDocument/2006/relationships/slide" Target="/ppt/slides/slide3.xml" Id="R734f22861bff4e8f" /><Relationship Type="http://schemas.openxmlformats.org/officeDocument/2006/relationships/slide" Target="/ppt/slides/slide4.xml" Id="R96bad30675974ad0" /><Relationship Type="http://schemas.openxmlformats.org/officeDocument/2006/relationships/slide" Target="/ppt/slides/slide5.xml" Id="R50f970bfe2834557" /><Relationship Type="http://schemas.openxmlformats.org/officeDocument/2006/relationships/slide" Target="/ppt/slides/slide6.xml" Id="Rd0510932a16142c7" /><Relationship Type="http://schemas.openxmlformats.org/officeDocument/2006/relationships/slide" Target="/ppt/slides/slide7.xml" Id="R227450a59f10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3c93676574f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c150f0b54972" /><Relationship Type="http://schemas.openxmlformats.org/officeDocument/2006/relationships/theme" Target="/ppt/slideMasters/theme/theme1.xml" Id="R2810001630bb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72c150f0b5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2a90c27a9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f06c87128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981aebd55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238afb88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99900c1da46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7ca67600c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02e58712a4d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LUCRETIUS AMICIS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LUCRETIUS AMICIS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164 434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12 043 703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12 365 274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ARNE BAKKE  –  76,7 %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SVETLANA TSYRO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SKRÅMESTØ SANDVIK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ROGSTAD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FRIDE BAKKE GIVERHOLT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Rundtom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919 165 952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LUCRETIUS AMICIS INVEST AS</a:t>
            </a:r>
          </a:p>
        </p:txBody>
      </p:sp>
    </p:spTree>
  </p:cSld>
  <p:clrMapOvr>
    <a:masterClrMapping xmlns:a="http://schemas.openxmlformats.org/drawingml/2006/main"/>
  </p:clrMapOvr>
</p:sld>
</file>