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585ba27f7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95798cdf69444e"/>
  </p:sldMasterIdLst>
  <p:sldIdLst>
    <p:sldId xmlns:r="http://schemas.openxmlformats.org/officeDocument/2006/relationships" id="256" r:id="Rbcf849c4710a40f1"/>
    <p:sldId xmlns:r="http://schemas.openxmlformats.org/officeDocument/2006/relationships" id="257" r:id="R848684ec12e24dab"/>
    <p:sldId xmlns:r="http://schemas.openxmlformats.org/officeDocument/2006/relationships" id="258" r:id="R2c09259fc6c64783"/>
    <p:sldId xmlns:r="http://schemas.openxmlformats.org/officeDocument/2006/relationships" id="259" r:id="Raa4470a26b624a56"/>
    <p:sldId xmlns:r="http://schemas.openxmlformats.org/officeDocument/2006/relationships" id="260" r:id="R72a375d7015949ec"/>
    <p:sldId xmlns:r="http://schemas.openxmlformats.org/officeDocument/2006/relationships" id="261" r:id="Rfcc9b19501dc4460"/>
    <p:sldId xmlns:r="http://schemas.openxmlformats.org/officeDocument/2006/relationships" id="262" r:id="R867e02d54232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5798cdf69444e" /><Relationship Type="http://schemas.openxmlformats.org/officeDocument/2006/relationships/slide" Target="/ppt/slides/slide1.xml" Id="Rbcf849c4710a40f1" /><Relationship Type="http://schemas.openxmlformats.org/officeDocument/2006/relationships/slide" Target="/ppt/slides/slide2.xml" Id="R848684ec12e24dab" /><Relationship Type="http://schemas.openxmlformats.org/officeDocument/2006/relationships/slide" Target="/ppt/slides/slide3.xml" Id="R2c09259fc6c64783" /><Relationship Type="http://schemas.openxmlformats.org/officeDocument/2006/relationships/slide" Target="/ppt/slides/slide4.xml" Id="Raa4470a26b624a56" /><Relationship Type="http://schemas.openxmlformats.org/officeDocument/2006/relationships/slide" Target="/ppt/slides/slide5.xml" Id="R72a375d7015949ec" /><Relationship Type="http://schemas.openxmlformats.org/officeDocument/2006/relationships/slide" Target="/ppt/slides/slide6.xml" Id="Rfcc9b19501dc4460" /><Relationship Type="http://schemas.openxmlformats.org/officeDocument/2006/relationships/slide" Target="/ppt/slides/slide7.xml" Id="R867e02d54232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f0943378b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d6a6bc5648c4" /><Relationship Type="http://schemas.openxmlformats.org/officeDocument/2006/relationships/theme" Target="/ppt/slideMasters/theme/theme1.xml" Id="R5e4900a7d072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ad6a6bc56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861e8b89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a5ece14d6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e272200ba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bbc47b41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556c0e3e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ba1e31ca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7ffc3f3d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GWALLAND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GWALLAND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WALLAND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Guletjødnvegen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919 166 533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