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cc1d56e5f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e19d32cc94a95"/>
  </p:sldMasterIdLst>
  <p:sldIdLst>
    <p:sldId xmlns:r="http://schemas.openxmlformats.org/officeDocument/2006/relationships" id="256" r:id="R8a09b36334634d8b"/>
    <p:sldId xmlns:r="http://schemas.openxmlformats.org/officeDocument/2006/relationships" id="257" r:id="R3347278308c74c8f"/>
    <p:sldId xmlns:r="http://schemas.openxmlformats.org/officeDocument/2006/relationships" id="258" r:id="R5070786432984374"/>
    <p:sldId xmlns:r="http://schemas.openxmlformats.org/officeDocument/2006/relationships" id="259" r:id="R6cf4e9ada0cf4d55"/>
    <p:sldId xmlns:r="http://schemas.openxmlformats.org/officeDocument/2006/relationships" id="260" r:id="Rd105625254fe46f2"/>
    <p:sldId xmlns:r="http://schemas.openxmlformats.org/officeDocument/2006/relationships" id="261" r:id="Ra69b218549bd4724"/>
    <p:sldId xmlns:r="http://schemas.openxmlformats.org/officeDocument/2006/relationships" id="262" r:id="Rc59d19b547b84a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e19d32cc94a95" /><Relationship Type="http://schemas.openxmlformats.org/officeDocument/2006/relationships/slide" Target="/ppt/slides/slide1.xml" Id="R8a09b36334634d8b" /><Relationship Type="http://schemas.openxmlformats.org/officeDocument/2006/relationships/slide" Target="/ppt/slides/slide2.xml" Id="R3347278308c74c8f" /><Relationship Type="http://schemas.openxmlformats.org/officeDocument/2006/relationships/slide" Target="/ppt/slides/slide3.xml" Id="R5070786432984374" /><Relationship Type="http://schemas.openxmlformats.org/officeDocument/2006/relationships/slide" Target="/ppt/slides/slide4.xml" Id="R6cf4e9ada0cf4d55" /><Relationship Type="http://schemas.openxmlformats.org/officeDocument/2006/relationships/slide" Target="/ppt/slides/slide5.xml" Id="Rd105625254fe46f2" /><Relationship Type="http://schemas.openxmlformats.org/officeDocument/2006/relationships/slide" Target="/ppt/slides/slide6.xml" Id="Ra69b218549bd4724" /><Relationship Type="http://schemas.openxmlformats.org/officeDocument/2006/relationships/slide" Target="/ppt/slides/slide7.xml" Id="Rc59d19b547b84a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c25c243a4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0585d69b4a3d" /><Relationship Type="http://schemas.openxmlformats.org/officeDocument/2006/relationships/theme" Target="/ppt/slideMasters/theme/theme1.xml" Id="Rdb530950ebf8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90585d69b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fa5af8926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11205c667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bd1db661e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69f028eaf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688a43dd6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b5ea75ca449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d18373d8c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23 515 681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