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6e67b908fe4f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86508d93804d77"/>
  </p:sldMasterIdLst>
  <p:sldIdLst>
    <p:sldId xmlns:r="http://schemas.openxmlformats.org/officeDocument/2006/relationships" id="256" r:id="Rcb6888f896c1407c"/>
    <p:sldId xmlns:r="http://schemas.openxmlformats.org/officeDocument/2006/relationships" id="257" r:id="R4b28b24e52b241d7"/>
    <p:sldId xmlns:r="http://schemas.openxmlformats.org/officeDocument/2006/relationships" id="258" r:id="Rc104df388fb34984"/>
    <p:sldId xmlns:r="http://schemas.openxmlformats.org/officeDocument/2006/relationships" id="259" r:id="R02c3e78201a24fc1"/>
    <p:sldId xmlns:r="http://schemas.openxmlformats.org/officeDocument/2006/relationships" id="260" r:id="R13d56f6746484ef6"/>
    <p:sldId xmlns:r="http://schemas.openxmlformats.org/officeDocument/2006/relationships" id="261" r:id="R653b15f47c8e43ab"/>
    <p:sldId xmlns:r="http://schemas.openxmlformats.org/officeDocument/2006/relationships" id="262" r:id="R35ce0f9b8ed441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86508d93804d77" /><Relationship Type="http://schemas.openxmlformats.org/officeDocument/2006/relationships/slide" Target="/ppt/slides/slide1.xml" Id="Rcb6888f896c1407c" /><Relationship Type="http://schemas.openxmlformats.org/officeDocument/2006/relationships/slide" Target="/ppt/slides/slide2.xml" Id="R4b28b24e52b241d7" /><Relationship Type="http://schemas.openxmlformats.org/officeDocument/2006/relationships/slide" Target="/ppt/slides/slide3.xml" Id="Rc104df388fb34984" /><Relationship Type="http://schemas.openxmlformats.org/officeDocument/2006/relationships/slide" Target="/ppt/slides/slide4.xml" Id="R02c3e78201a24fc1" /><Relationship Type="http://schemas.openxmlformats.org/officeDocument/2006/relationships/slide" Target="/ppt/slides/slide5.xml" Id="R13d56f6746484ef6" /><Relationship Type="http://schemas.openxmlformats.org/officeDocument/2006/relationships/slide" Target="/ppt/slides/slide6.xml" Id="R653b15f47c8e43ab" /><Relationship Type="http://schemas.openxmlformats.org/officeDocument/2006/relationships/slide" Target="/ppt/slides/slide7.xml" Id="R35ce0f9b8ed441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ad71a810b149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df19b8b2f4953" /><Relationship Type="http://schemas.openxmlformats.org/officeDocument/2006/relationships/theme" Target="/ppt/slideMasters/theme/theme1.xml" Id="Re390717086c340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2df19b8b2f49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edfc8eda94f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ea03f955046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328e3e52142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e955914bd4b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870c514094c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8275622794c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7c3ccb8ac45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NEZTIRUAL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NEZTIRUAL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NEZTIRUAL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NEZTIRUAL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NEZTIRUAL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NEZTIRUAL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−122 290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3 137 628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3 663 628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NEZTIRUAL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LAURITZEN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NEZTIRUAL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Damveien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919 167 610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NEZTIRUAL AS</a:t>
            </a:r>
          </a:p>
        </p:txBody>
      </p:sp>
    </p:spTree>
  </p:cSld>
  <p:clrMapOvr>
    <a:masterClrMapping xmlns:a="http://schemas.openxmlformats.org/drawingml/2006/main"/>
  </p:clrMapOvr>
</p:sld>
</file>