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d8ca1d786f40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337a3029f7484e"/>
  </p:sldMasterIdLst>
  <p:sldIdLst>
    <p:sldId xmlns:r="http://schemas.openxmlformats.org/officeDocument/2006/relationships" id="256" r:id="R634a4a4102a74f80"/>
    <p:sldId xmlns:r="http://schemas.openxmlformats.org/officeDocument/2006/relationships" id="257" r:id="Rd59553cdcb9740c4"/>
    <p:sldId xmlns:r="http://schemas.openxmlformats.org/officeDocument/2006/relationships" id="258" r:id="R1408d96b983548c6"/>
    <p:sldId xmlns:r="http://schemas.openxmlformats.org/officeDocument/2006/relationships" id="259" r:id="R8cdc55d587c24ae4"/>
    <p:sldId xmlns:r="http://schemas.openxmlformats.org/officeDocument/2006/relationships" id="260" r:id="R91b12f881c3c49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337a3029f7484e" /><Relationship Type="http://schemas.openxmlformats.org/officeDocument/2006/relationships/slide" Target="/ppt/slides/slide1.xml" Id="R634a4a4102a74f80" /><Relationship Type="http://schemas.openxmlformats.org/officeDocument/2006/relationships/slide" Target="/ppt/slides/slide2.xml" Id="Rd59553cdcb9740c4" /><Relationship Type="http://schemas.openxmlformats.org/officeDocument/2006/relationships/slide" Target="/ppt/slides/slide3.xml" Id="R1408d96b983548c6" /><Relationship Type="http://schemas.openxmlformats.org/officeDocument/2006/relationships/slide" Target="/ppt/slides/slide4.xml" Id="R8cdc55d587c24ae4" /><Relationship Type="http://schemas.openxmlformats.org/officeDocument/2006/relationships/slide" Target="/ppt/slides/slide5.xml" Id="R91b12f881c3c49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feaa1808c643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a43919b9cc440d" /><Relationship Type="http://schemas.openxmlformats.org/officeDocument/2006/relationships/theme" Target="/ppt/slideMasters/theme/theme1.xml" Id="R81fd8e5c09f64b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a43919b9cc44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a67b4a2084e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c035a81144d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58bb2243444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977a24097f4a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e0a1845b145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KLP AKSJEGLOBAL SMALL CAP INDEKS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SMALL CAP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KLP AKSJEGLOBAL SMALL CAP INDEKS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SMALL CAP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SMALL CAP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SMALL CAP INDEKS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919 174 501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KLP AKSJEGLOBAL SMALL CAP INDEKS</a:t>
            </a:r>
          </a:p>
        </p:txBody>
      </p:sp>
    </p:spTree>
  </p:cSld>
  <p:clrMapOvr>
    <a:masterClrMapping xmlns:a="http://schemas.openxmlformats.org/drawingml/2006/main"/>
  </p:clrMapOvr>
</p:sld>
</file>