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8a0d79f7564415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fb77f715f64a76"/>
  </p:sldMasterIdLst>
  <p:sldIdLst>
    <p:sldId xmlns:r="http://schemas.openxmlformats.org/officeDocument/2006/relationships" id="256" r:id="R6a971157f7194579"/>
    <p:sldId xmlns:r="http://schemas.openxmlformats.org/officeDocument/2006/relationships" id="257" r:id="Rb48dfcb1dd0a4e35"/>
    <p:sldId xmlns:r="http://schemas.openxmlformats.org/officeDocument/2006/relationships" id="258" r:id="Rd467e65b03b64ff0"/>
    <p:sldId xmlns:r="http://schemas.openxmlformats.org/officeDocument/2006/relationships" id="259" r:id="R3451ad5ffe194ce2"/>
    <p:sldId xmlns:r="http://schemas.openxmlformats.org/officeDocument/2006/relationships" id="260" r:id="R9a5a4d4037c24c98"/>
    <p:sldId xmlns:r="http://schemas.openxmlformats.org/officeDocument/2006/relationships" id="261" r:id="R81e10b7acd7d4e9d"/>
    <p:sldId xmlns:r="http://schemas.openxmlformats.org/officeDocument/2006/relationships" id="262" r:id="R5c59479b5af3465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fb77f715f64a76" /><Relationship Type="http://schemas.openxmlformats.org/officeDocument/2006/relationships/slide" Target="/ppt/slides/slide1.xml" Id="R6a971157f7194579" /><Relationship Type="http://schemas.openxmlformats.org/officeDocument/2006/relationships/slide" Target="/ppt/slides/slide2.xml" Id="Rb48dfcb1dd0a4e35" /><Relationship Type="http://schemas.openxmlformats.org/officeDocument/2006/relationships/slide" Target="/ppt/slides/slide3.xml" Id="Rd467e65b03b64ff0" /><Relationship Type="http://schemas.openxmlformats.org/officeDocument/2006/relationships/slide" Target="/ppt/slides/slide4.xml" Id="R3451ad5ffe194ce2" /><Relationship Type="http://schemas.openxmlformats.org/officeDocument/2006/relationships/slide" Target="/ppt/slides/slide5.xml" Id="R9a5a4d4037c24c98" /><Relationship Type="http://schemas.openxmlformats.org/officeDocument/2006/relationships/slide" Target="/ppt/slides/slide6.xml" Id="R81e10b7acd7d4e9d" /><Relationship Type="http://schemas.openxmlformats.org/officeDocument/2006/relationships/slide" Target="/ppt/slides/slide7.xml" Id="R5c59479b5af3465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8fc098525e411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d14f959e5e44d5" /><Relationship Type="http://schemas.openxmlformats.org/officeDocument/2006/relationships/theme" Target="/ppt/slideMasters/theme/theme1.xml" Id="R8096b66c009749f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d14f959e5e44d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0eeca06ca04e9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9fc0e6d62a4e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768f80b6154ea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3a669ae62541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f2f642377a44d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2583eb7cda41e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edf4f90323445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IHLEN CONSULT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IHLEN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IHLEN CONSULT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IHLEN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IHLEN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IHLEN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−359 649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31 025 570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32 133 883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41 337 883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IHLEN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ERIK IHLEN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IHLEN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Bjørn Erik Ihlen, Dagaliveien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919 202 025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IHLEN CONSULT AS</a:t>
            </a:r>
          </a:p>
        </p:txBody>
      </p:sp>
    </p:spTree>
  </p:cSld>
  <p:clrMapOvr>
    <a:masterClrMapping xmlns:a="http://schemas.openxmlformats.org/drawingml/2006/main"/>
  </p:clrMapOvr>
</p:sld>
</file>