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a657555dd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93c61c82d412f"/>
  </p:sldMasterIdLst>
  <p:sldIdLst>
    <p:sldId xmlns:r="http://schemas.openxmlformats.org/officeDocument/2006/relationships" id="256" r:id="Rc5e61b9132284ae5"/>
    <p:sldId xmlns:r="http://schemas.openxmlformats.org/officeDocument/2006/relationships" id="257" r:id="Ra6cc07387353459a"/>
    <p:sldId xmlns:r="http://schemas.openxmlformats.org/officeDocument/2006/relationships" id="258" r:id="Rd5ce8864d1964852"/>
    <p:sldId xmlns:r="http://schemas.openxmlformats.org/officeDocument/2006/relationships" id="259" r:id="Reae2f0411d884c6e"/>
    <p:sldId xmlns:r="http://schemas.openxmlformats.org/officeDocument/2006/relationships" id="260" r:id="Re3d355491c7743b7"/>
    <p:sldId xmlns:r="http://schemas.openxmlformats.org/officeDocument/2006/relationships" id="261" r:id="Rf1356e141648498f"/>
    <p:sldId xmlns:r="http://schemas.openxmlformats.org/officeDocument/2006/relationships" id="262" r:id="R7928616ae61f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93c61c82d412f" /><Relationship Type="http://schemas.openxmlformats.org/officeDocument/2006/relationships/slide" Target="/ppt/slides/slide1.xml" Id="Rc5e61b9132284ae5" /><Relationship Type="http://schemas.openxmlformats.org/officeDocument/2006/relationships/slide" Target="/ppt/slides/slide2.xml" Id="Ra6cc07387353459a" /><Relationship Type="http://schemas.openxmlformats.org/officeDocument/2006/relationships/slide" Target="/ppt/slides/slide3.xml" Id="Rd5ce8864d1964852" /><Relationship Type="http://schemas.openxmlformats.org/officeDocument/2006/relationships/slide" Target="/ppt/slides/slide4.xml" Id="Reae2f0411d884c6e" /><Relationship Type="http://schemas.openxmlformats.org/officeDocument/2006/relationships/slide" Target="/ppt/slides/slide5.xml" Id="Re3d355491c7743b7" /><Relationship Type="http://schemas.openxmlformats.org/officeDocument/2006/relationships/slide" Target="/ppt/slides/slide6.xml" Id="Rf1356e141648498f" /><Relationship Type="http://schemas.openxmlformats.org/officeDocument/2006/relationships/slide" Target="/ppt/slides/slide7.xml" Id="R7928616ae61f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9a697c57a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875d7e6b4aed" /><Relationship Type="http://schemas.openxmlformats.org/officeDocument/2006/relationships/theme" Target="/ppt/slideMasters/theme/theme1.xml" Id="R63228535a64c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d875d7e6b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d322d4e6c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be6df6356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26e104c71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db6fab550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1a7dfa79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353f6efdc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70f22360e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 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5 057 671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RAGNE OLSEN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HOFSTAD LEREN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TORSDATTER BEKKELUND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Regnskapshuset AS, 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919 215 194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