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37cf88010848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e3f85ae8354deb"/>
  </p:sldMasterIdLst>
  <p:sldIdLst>
    <p:sldId xmlns:r="http://schemas.openxmlformats.org/officeDocument/2006/relationships" id="256" r:id="Ra8189dfcab8a454c"/>
    <p:sldId xmlns:r="http://schemas.openxmlformats.org/officeDocument/2006/relationships" id="257" r:id="R81eb387767b04cd6"/>
    <p:sldId xmlns:r="http://schemas.openxmlformats.org/officeDocument/2006/relationships" id="258" r:id="R2ecf451c54f34192"/>
    <p:sldId xmlns:r="http://schemas.openxmlformats.org/officeDocument/2006/relationships" id="259" r:id="R582c70081dbf40b3"/>
    <p:sldId xmlns:r="http://schemas.openxmlformats.org/officeDocument/2006/relationships" id="260" r:id="R7beb2e0aac1d4141"/>
    <p:sldId xmlns:r="http://schemas.openxmlformats.org/officeDocument/2006/relationships" id="261" r:id="Re3e4edb755ff44bf"/>
    <p:sldId xmlns:r="http://schemas.openxmlformats.org/officeDocument/2006/relationships" id="262" r:id="R3dd60dd8127e46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3f85ae8354deb" /><Relationship Type="http://schemas.openxmlformats.org/officeDocument/2006/relationships/slide" Target="/ppt/slides/slide1.xml" Id="Ra8189dfcab8a454c" /><Relationship Type="http://schemas.openxmlformats.org/officeDocument/2006/relationships/slide" Target="/ppt/slides/slide2.xml" Id="R81eb387767b04cd6" /><Relationship Type="http://schemas.openxmlformats.org/officeDocument/2006/relationships/slide" Target="/ppt/slides/slide3.xml" Id="R2ecf451c54f34192" /><Relationship Type="http://schemas.openxmlformats.org/officeDocument/2006/relationships/slide" Target="/ppt/slides/slide4.xml" Id="R582c70081dbf40b3" /><Relationship Type="http://schemas.openxmlformats.org/officeDocument/2006/relationships/slide" Target="/ppt/slides/slide5.xml" Id="R7beb2e0aac1d4141" /><Relationship Type="http://schemas.openxmlformats.org/officeDocument/2006/relationships/slide" Target="/ppt/slides/slide6.xml" Id="Re3e4edb755ff44bf" /><Relationship Type="http://schemas.openxmlformats.org/officeDocument/2006/relationships/slide" Target="/ppt/slides/slide7.xml" Id="R3dd60dd8127e46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357c55f814a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51fed2906468c" /><Relationship Type="http://schemas.openxmlformats.org/officeDocument/2006/relationships/theme" Target="/ppt/slideMasters/theme/theme1.xml" Id="R83118910c3514b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d51fed2906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5d27cf54942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3f6073f38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079fe49144d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ba87816d141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ffda236704a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c6d2e922f4b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4dd0e0f054d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STRANGE BREW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STRANGE BREW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STRANGE BREW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STRANGE BREW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STRANGE BREW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STRANGE BREW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1 187 292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525 794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804 247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STRANGE BREW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LADE SÆTHER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STRANGE BREW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Ystgaards veg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919 216 344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STRANGE BREW HOLDING AS</a:t>
            </a:r>
          </a:p>
        </p:txBody>
      </p:sp>
    </p:spTree>
  </p:cSld>
  <p:clrMapOvr>
    <a:masterClrMapping xmlns:a="http://schemas.openxmlformats.org/drawingml/2006/main"/>
  </p:clrMapOvr>
</p:sld>
</file>