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2028aa9250a4ce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a0ae7cf576e4507"/>
  </p:sldMasterIdLst>
  <p:sldIdLst>
    <p:sldId xmlns:r="http://schemas.openxmlformats.org/officeDocument/2006/relationships" id="256" r:id="R5488126babad4dc2"/>
    <p:sldId xmlns:r="http://schemas.openxmlformats.org/officeDocument/2006/relationships" id="257" r:id="R87960cc8d4714f0f"/>
    <p:sldId xmlns:r="http://schemas.openxmlformats.org/officeDocument/2006/relationships" id="258" r:id="R64f7041758344005"/>
    <p:sldId xmlns:r="http://schemas.openxmlformats.org/officeDocument/2006/relationships" id="259" r:id="R31219db87063435f"/>
    <p:sldId xmlns:r="http://schemas.openxmlformats.org/officeDocument/2006/relationships" id="260" r:id="R9db689917199497c"/>
    <p:sldId xmlns:r="http://schemas.openxmlformats.org/officeDocument/2006/relationships" id="261" r:id="R556eb648afa94c78"/>
    <p:sldId xmlns:r="http://schemas.openxmlformats.org/officeDocument/2006/relationships" id="262" r:id="R9a5ae735eaf8481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a0ae7cf576e4507" /><Relationship Type="http://schemas.openxmlformats.org/officeDocument/2006/relationships/slide" Target="/ppt/slides/slide1.xml" Id="R5488126babad4dc2" /><Relationship Type="http://schemas.openxmlformats.org/officeDocument/2006/relationships/slide" Target="/ppt/slides/slide2.xml" Id="R87960cc8d4714f0f" /><Relationship Type="http://schemas.openxmlformats.org/officeDocument/2006/relationships/slide" Target="/ppt/slides/slide3.xml" Id="R64f7041758344005" /><Relationship Type="http://schemas.openxmlformats.org/officeDocument/2006/relationships/slide" Target="/ppt/slides/slide4.xml" Id="R31219db87063435f" /><Relationship Type="http://schemas.openxmlformats.org/officeDocument/2006/relationships/slide" Target="/ppt/slides/slide5.xml" Id="R9db689917199497c" /><Relationship Type="http://schemas.openxmlformats.org/officeDocument/2006/relationships/slide" Target="/ppt/slides/slide6.xml" Id="R556eb648afa94c78" /><Relationship Type="http://schemas.openxmlformats.org/officeDocument/2006/relationships/slide" Target="/ppt/slides/slide7.xml" Id="R9a5ae735eaf8481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219ea99cad4456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36f05fe5864b5d" /><Relationship Type="http://schemas.openxmlformats.org/officeDocument/2006/relationships/theme" Target="/ppt/slideMasters/theme/theme1.xml" Id="R4979bb86bdde43a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236f05fe5864b5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165d4d493449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715dc1029465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7c4ffe0294cb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a5a6e7f2fa452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da71330e07486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d7cde0424547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f4359ac5244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KRIS OG CONRAD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 OG CONRAD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2 000 000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−846 516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−698 982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3 200 408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5 107 765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WILHELM HANSEN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Minister Ditleffs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4011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919 216 352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KRIS OG CONRAD AS</a:t>
            </a:r>
          </a:p>
        </p:txBody>
      </p:sp>
    </p:spTree>
  </p:cSld>
  <p:clrMapOvr>
    <a:masterClrMapping xmlns:a="http://schemas.openxmlformats.org/drawingml/2006/main"/>
  </p:clrMapOvr>
</p:sld>
</file>