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ba11f0327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c61b2ae954d3e"/>
  </p:sldMasterIdLst>
  <p:sldIdLst>
    <p:sldId xmlns:r="http://schemas.openxmlformats.org/officeDocument/2006/relationships" id="256" r:id="R5c57401333874d39"/>
    <p:sldId xmlns:r="http://schemas.openxmlformats.org/officeDocument/2006/relationships" id="257" r:id="Reee045234dce4b4d"/>
    <p:sldId xmlns:r="http://schemas.openxmlformats.org/officeDocument/2006/relationships" id="258" r:id="R7996bd53ac9745f9"/>
    <p:sldId xmlns:r="http://schemas.openxmlformats.org/officeDocument/2006/relationships" id="259" r:id="R473c99fc65684b21"/>
    <p:sldId xmlns:r="http://schemas.openxmlformats.org/officeDocument/2006/relationships" id="260" r:id="R8b830fcbceb649e2"/>
    <p:sldId xmlns:r="http://schemas.openxmlformats.org/officeDocument/2006/relationships" id="261" r:id="R045d2e76beed4b31"/>
    <p:sldId xmlns:r="http://schemas.openxmlformats.org/officeDocument/2006/relationships" id="262" r:id="R8a80e091239c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c61b2ae954d3e" /><Relationship Type="http://schemas.openxmlformats.org/officeDocument/2006/relationships/slide" Target="/ppt/slides/slide1.xml" Id="R5c57401333874d39" /><Relationship Type="http://schemas.openxmlformats.org/officeDocument/2006/relationships/slide" Target="/ppt/slides/slide2.xml" Id="Reee045234dce4b4d" /><Relationship Type="http://schemas.openxmlformats.org/officeDocument/2006/relationships/slide" Target="/ppt/slides/slide3.xml" Id="R7996bd53ac9745f9" /><Relationship Type="http://schemas.openxmlformats.org/officeDocument/2006/relationships/slide" Target="/ppt/slides/slide4.xml" Id="R473c99fc65684b21" /><Relationship Type="http://schemas.openxmlformats.org/officeDocument/2006/relationships/slide" Target="/ppt/slides/slide5.xml" Id="R8b830fcbceb649e2" /><Relationship Type="http://schemas.openxmlformats.org/officeDocument/2006/relationships/slide" Target="/ppt/slides/slide6.xml" Id="R045d2e76beed4b31" /><Relationship Type="http://schemas.openxmlformats.org/officeDocument/2006/relationships/slide" Target="/ppt/slides/slide7.xml" Id="R8a80e091239c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2375db8d8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6eb331cc4781" /><Relationship Type="http://schemas.openxmlformats.org/officeDocument/2006/relationships/theme" Target="/ppt/slideMasters/theme/theme1.xml" Id="R8a303b545ad5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66eb331cc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ba730917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35ca2f5a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da4c668e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0a27a72c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872e9926e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1268f07d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b541ce6d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