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fe2b0314234c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3c91e51d7d447f"/>
  </p:sldMasterIdLst>
  <p:sldIdLst>
    <p:sldId xmlns:r="http://schemas.openxmlformats.org/officeDocument/2006/relationships" id="256" r:id="R1b19dab7be8d4959"/>
    <p:sldId xmlns:r="http://schemas.openxmlformats.org/officeDocument/2006/relationships" id="257" r:id="R577b4a2694d740b7"/>
    <p:sldId xmlns:r="http://schemas.openxmlformats.org/officeDocument/2006/relationships" id="258" r:id="R23378e7b54344173"/>
    <p:sldId xmlns:r="http://schemas.openxmlformats.org/officeDocument/2006/relationships" id="259" r:id="R3fa4e4b3caf546bc"/>
    <p:sldId xmlns:r="http://schemas.openxmlformats.org/officeDocument/2006/relationships" id="260" r:id="R5c4f843538d44b93"/>
    <p:sldId xmlns:r="http://schemas.openxmlformats.org/officeDocument/2006/relationships" id="261" r:id="R5547d771d98940e4"/>
    <p:sldId xmlns:r="http://schemas.openxmlformats.org/officeDocument/2006/relationships" id="262" r:id="R20504d941df243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c91e51d7d447f" /><Relationship Type="http://schemas.openxmlformats.org/officeDocument/2006/relationships/slide" Target="/ppt/slides/slide1.xml" Id="R1b19dab7be8d4959" /><Relationship Type="http://schemas.openxmlformats.org/officeDocument/2006/relationships/slide" Target="/ppt/slides/slide2.xml" Id="R577b4a2694d740b7" /><Relationship Type="http://schemas.openxmlformats.org/officeDocument/2006/relationships/slide" Target="/ppt/slides/slide3.xml" Id="R23378e7b54344173" /><Relationship Type="http://schemas.openxmlformats.org/officeDocument/2006/relationships/slide" Target="/ppt/slides/slide4.xml" Id="R3fa4e4b3caf546bc" /><Relationship Type="http://schemas.openxmlformats.org/officeDocument/2006/relationships/slide" Target="/ppt/slides/slide5.xml" Id="R5c4f843538d44b93" /><Relationship Type="http://schemas.openxmlformats.org/officeDocument/2006/relationships/slide" Target="/ppt/slides/slide6.xml" Id="R5547d771d98940e4" /><Relationship Type="http://schemas.openxmlformats.org/officeDocument/2006/relationships/slide" Target="/ppt/slides/slide7.xml" Id="R20504d941df243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3a4825bcea42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0afb66a0f4a4a" /><Relationship Type="http://schemas.openxmlformats.org/officeDocument/2006/relationships/theme" Target="/ppt/slideMasters/theme/theme1.xml" Id="R7d6bc492070f48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90afb66a0f4a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b99f75c8c48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202c517a74c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d5df9e01740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177d25fe34c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3cfb3f87c44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eb196a83344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64bb0e2f0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