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2e4340f0e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51814c5c94c0f"/>
  </p:sldMasterIdLst>
  <p:sldIdLst>
    <p:sldId xmlns:r="http://schemas.openxmlformats.org/officeDocument/2006/relationships" id="256" r:id="R8bf11a6c6f2a494b"/>
    <p:sldId xmlns:r="http://schemas.openxmlformats.org/officeDocument/2006/relationships" id="257" r:id="Rf438f78ad40a4485"/>
    <p:sldId xmlns:r="http://schemas.openxmlformats.org/officeDocument/2006/relationships" id="258" r:id="Ra09dc595c1374923"/>
    <p:sldId xmlns:r="http://schemas.openxmlformats.org/officeDocument/2006/relationships" id="259" r:id="Reffdefdc6788406c"/>
    <p:sldId xmlns:r="http://schemas.openxmlformats.org/officeDocument/2006/relationships" id="260" r:id="Rc2776c9eca6f4a59"/>
    <p:sldId xmlns:r="http://schemas.openxmlformats.org/officeDocument/2006/relationships" id="261" r:id="R906fe2c62561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51814c5c94c0f" /><Relationship Type="http://schemas.openxmlformats.org/officeDocument/2006/relationships/slide" Target="/ppt/slides/slide1.xml" Id="R8bf11a6c6f2a494b" /><Relationship Type="http://schemas.openxmlformats.org/officeDocument/2006/relationships/slide" Target="/ppt/slides/slide2.xml" Id="Rf438f78ad40a4485" /><Relationship Type="http://schemas.openxmlformats.org/officeDocument/2006/relationships/slide" Target="/ppt/slides/slide3.xml" Id="Ra09dc595c1374923" /><Relationship Type="http://schemas.openxmlformats.org/officeDocument/2006/relationships/slide" Target="/ppt/slides/slide4.xml" Id="Reffdefdc6788406c" /><Relationship Type="http://schemas.openxmlformats.org/officeDocument/2006/relationships/slide" Target="/ppt/slides/slide5.xml" Id="Rc2776c9eca6f4a59" /><Relationship Type="http://schemas.openxmlformats.org/officeDocument/2006/relationships/slide" Target="/ppt/slides/slide6.xml" Id="R906fe2c62561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588a06b55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e300071da4e0b" /><Relationship Type="http://schemas.openxmlformats.org/officeDocument/2006/relationships/theme" Target="/ppt/slideMasters/theme/theme1.xml" Id="Rac8a01421665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e300071da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27dd3a96b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bb710cd4140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67b165cc14a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cbaa26bfe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0ec528fe3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5a68ca56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MONGE REVISJON - LILL ANN MONGE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MONGE REVISJON - LILL ANN MONGE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Anolitveien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919 260 017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