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5bb458287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4232dd71b4201"/>
  </p:sldMasterIdLst>
  <p:sldIdLst>
    <p:sldId xmlns:r="http://schemas.openxmlformats.org/officeDocument/2006/relationships" id="256" r:id="R87388b8c0be4405e"/>
    <p:sldId xmlns:r="http://schemas.openxmlformats.org/officeDocument/2006/relationships" id="257" r:id="R0abbce27b632477a"/>
    <p:sldId xmlns:r="http://schemas.openxmlformats.org/officeDocument/2006/relationships" id="258" r:id="R31591868c5eb4278"/>
    <p:sldId xmlns:r="http://schemas.openxmlformats.org/officeDocument/2006/relationships" id="259" r:id="R5915cce26af24695"/>
    <p:sldId xmlns:r="http://schemas.openxmlformats.org/officeDocument/2006/relationships" id="260" r:id="R3067363b131f4f68"/>
    <p:sldId xmlns:r="http://schemas.openxmlformats.org/officeDocument/2006/relationships" id="261" r:id="R5670af47df264497"/>
    <p:sldId xmlns:r="http://schemas.openxmlformats.org/officeDocument/2006/relationships" id="262" r:id="R3076fb5e2bbd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4232dd71b4201" /><Relationship Type="http://schemas.openxmlformats.org/officeDocument/2006/relationships/slide" Target="/ppt/slides/slide1.xml" Id="R87388b8c0be4405e" /><Relationship Type="http://schemas.openxmlformats.org/officeDocument/2006/relationships/slide" Target="/ppt/slides/slide2.xml" Id="R0abbce27b632477a" /><Relationship Type="http://schemas.openxmlformats.org/officeDocument/2006/relationships/slide" Target="/ppt/slides/slide3.xml" Id="R31591868c5eb4278" /><Relationship Type="http://schemas.openxmlformats.org/officeDocument/2006/relationships/slide" Target="/ppt/slides/slide4.xml" Id="R5915cce26af24695" /><Relationship Type="http://schemas.openxmlformats.org/officeDocument/2006/relationships/slide" Target="/ppt/slides/slide5.xml" Id="R3067363b131f4f68" /><Relationship Type="http://schemas.openxmlformats.org/officeDocument/2006/relationships/slide" Target="/ppt/slides/slide6.xml" Id="R5670af47df264497" /><Relationship Type="http://schemas.openxmlformats.org/officeDocument/2006/relationships/slide" Target="/ppt/slides/slide7.xml" Id="R3076fb5e2bbd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f8d1aa510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b05e6ca049e9" /><Relationship Type="http://schemas.openxmlformats.org/officeDocument/2006/relationships/theme" Target="/ppt/slideMasters/theme/theme1.xml" Id="R1a03d4184833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4b05e6ca0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01492d75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79e3e017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c5e3a737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d11f17b7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72b1edb1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2907d6dd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17b115947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ATLE WANGEN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