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a1e203b18a4e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78df52eeed4bb6"/>
  </p:sldMasterIdLst>
  <p:sldIdLst>
    <p:sldId xmlns:r="http://schemas.openxmlformats.org/officeDocument/2006/relationships" id="256" r:id="R63c0aa4471304e4d"/>
    <p:sldId xmlns:r="http://schemas.openxmlformats.org/officeDocument/2006/relationships" id="257" r:id="Rea0d2d79b2c14756"/>
    <p:sldId xmlns:r="http://schemas.openxmlformats.org/officeDocument/2006/relationships" id="258" r:id="R859cf66e2cd94844"/>
    <p:sldId xmlns:r="http://schemas.openxmlformats.org/officeDocument/2006/relationships" id="259" r:id="Re16ee72a64e14d33"/>
    <p:sldId xmlns:r="http://schemas.openxmlformats.org/officeDocument/2006/relationships" id="260" r:id="Rd3f86f84a2ca41ea"/>
    <p:sldId xmlns:r="http://schemas.openxmlformats.org/officeDocument/2006/relationships" id="261" r:id="R9cfe3ff2565a4c5d"/>
    <p:sldId xmlns:r="http://schemas.openxmlformats.org/officeDocument/2006/relationships" id="262" r:id="R1d5408f8032f4d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78df52eeed4bb6" /><Relationship Type="http://schemas.openxmlformats.org/officeDocument/2006/relationships/slide" Target="/ppt/slides/slide1.xml" Id="R63c0aa4471304e4d" /><Relationship Type="http://schemas.openxmlformats.org/officeDocument/2006/relationships/slide" Target="/ppt/slides/slide2.xml" Id="Rea0d2d79b2c14756" /><Relationship Type="http://schemas.openxmlformats.org/officeDocument/2006/relationships/slide" Target="/ppt/slides/slide3.xml" Id="R859cf66e2cd94844" /><Relationship Type="http://schemas.openxmlformats.org/officeDocument/2006/relationships/slide" Target="/ppt/slides/slide4.xml" Id="Re16ee72a64e14d33" /><Relationship Type="http://schemas.openxmlformats.org/officeDocument/2006/relationships/slide" Target="/ppt/slides/slide5.xml" Id="Rd3f86f84a2ca41ea" /><Relationship Type="http://schemas.openxmlformats.org/officeDocument/2006/relationships/slide" Target="/ppt/slides/slide6.xml" Id="R9cfe3ff2565a4c5d" /><Relationship Type="http://schemas.openxmlformats.org/officeDocument/2006/relationships/slide" Target="/ppt/slides/slide7.xml" Id="R1d5408f8032f4d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03593c015e46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6477494d1d4635" /><Relationship Type="http://schemas.openxmlformats.org/officeDocument/2006/relationships/theme" Target="/ppt/slideMasters/theme/theme1.xml" Id="Rf8a54ef65e674f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6477494d1d46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38ac10497241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c3f0441a1b46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cdd4dccc2649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84e71c636140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2da87d70834f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ce5f8bb93544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4d180f6ef643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ARTEL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ARTEL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1 544 191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−10 312 826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1 100 922 032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2 747 006 900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3 795 428 116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ASPELIN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Tjuvholmen, Fru Kroghs brygge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919 268 867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ARTEL AS</a:t>
            </a:r>
          </a:p>
        </p:txBody>
      </p:sp>
    </p:spTree>
  </p:cSld>
  <p:clrMapOvr>
    <a:masterClrMapping xmlns:a="http://schemas.openxmlformats.org/drawingml/2006/main"/>
  </p:clrMapOvr>
</p:sld>
</file>