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70e5ce92341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585d2bc27c4d38"/>
  </p:sldMasterIdLst>
  <p:sldIdLst>
    <p:sldId xmlns:r="http://schemas.openxmlformats.org/officeDocument/2006/relationships" id="256" r:id="Raf6fea80a0344f80"/>
    <p:sldId xmlns:r="http://schemas.openxmlformats.org/officeDocument/2006/relationships" id="257" r:id="Rf5c1fde84f234e21"/>
    <p:sldId xmlns:r="http://schemas.openxmlformats.org/officeDocument/2006/relationships" id="258" r:id="R0c09572e87fa40c6"/>
    <p:sldId xmlns:r="http://schemas.openxmlformats.org/officeDocument/2006/relationships" id="259" r:id="Ree92adadbcf54448"/>
    <p:sldId xmlns:r="http://schemas.openxmlformats.org/officeDocument/2006/relationships" id="260" r:id="Ra0fa7a9e5ad44e3d"/>
    <p:sldId xmlns:r="http://schemas.openxmlformats.org/officeDocument/2006/relationships" id="261" r:id="Ra9e65db95a62415f"/>
    <p:sldId xmlns:r="http://schemas.openxmlformats.org/officeDocument/2006/relationships" id="262" r:id="R92755897997f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85d2bc27c4d38" /><Relationship Type="http://schemas.openxmlformats.org/officeDocument/2006/relationships/slide" Target="/ppt/slides/slide1.xml" Id="Raf6fea80a0344f80" /><Relationship Type="http://schemas.openxmlformats.org/officeDocument/2006/relationships/slide" Target="/ppt/slides/slide2.xml" Id="Rf5c1fde84f234e21" /><Relationship Type="http://schemas.openxmlformats.org/officeDocument/2006/relationships/slide" Target="/ppt/slides/slide3.xml" Id="R0c09572e87fa40c6" /><Relationship Type="http://schemas.openxmlformats.org/officeDocument/2006/relationships/slide" Target="/ppt/slides/slide4.xml" Id="Ree92adadbcf54448" /><Relationship Type="http://schemas.openxmlformats.org/officeDocument/2006/relationships/slide" Target="/ppt/slides/slide5.xml" Id="Ra0fa7a9e5ad44e3d" /><Relationship Type="http://schemas.openxmlformats.org/officeDocument/2006/relationships/slide" Target="/ppt/slides/slide6.xml" Id="Ra9e65db95a62415f" /><Relationship Type="http://schemas.openxmlformats.org/officeDocument/2006/relationships/slide" Target="/ppt/slides/slide7.xml" Id="R92755897997f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9733d943149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b8685ddba48cb" /><Relationship Type="http://schemas.openxmlformats.org/officeDocument/2006/relationships/theme" Target="/ppt/slideMasters/theme/theme1.xml" Id="R10aa908b625543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b8685ddba48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3313504fd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48e9403ae4d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5e6a9d95142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a1d0effcb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363eb9b70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881d4a36f4c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b06e923b64e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2 757 758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WAHLSTEDT PER KRISTOFER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919 276 010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