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02548b00d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bc7c9a4da43d7"/>
  </p:sldMasterIdLst>
  <p:sldIdLst>
    <p:sldId xmlns:r="http://schemas.openxmlformats.org/officeDocument/2006/relationships" id="256" r:id="R58b87afd6b4f45a1"/>
    <p:sldId xmlns:r="http://schemas.openxmlformats.org/officeDocument/2006/relationships" id="257" r:id="R74e20341e47d476c"/>
    <p:sldId xmlns:r="http://schemas.openxmlformats.org/officeDocument/2006/relationships" id="258" r:id="R6ce52f371b614ed2"/>
    <p:sldId xmlns:r="http://schemas.openxmlformats.org/officeDocument/2006/relationships" id="259" r:id="R6b0fa28da55d41ba"/>
    <p:sldId xmlns:r="http://schemas.openxmlformats.org/officeDocument/2006/relationships" id="260" r:id="Rb2acfa42973842a3"/>
    <p:sldId xmlns:r="http://schemas.openxmlformats.org/officeDocument/2006/relationships" id="261" r:id="Re1f7307ff2c44471"/>
    <p:sldId xmlns:r="http://schemas.openxmlformats.org/officeDocument/2006/relationships" id="262" r:id="R3c293c2ce27f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bc7c9a4da43d7" /><Relationship Type="http://schemas.openxmlformats.org/officeDocument/2006/relationships/slide" Target="/ppt/slides/slide1.xml" Id="R58b87afd6b4f45a1" /><Relationship Type="http://schemas.openxmlformats.org/officeDocument/2006/relationships/slide" Target="/ppt/slides/slide2.xml" Id="R74e20341e47d476c" /><Relationship Type="http://schemas.openxmlformats.org/officeDocument/2006/relationships/slide" Target="/ppt/slides/slide3.xml" Id="R6ce52f371b614ed2" /><Relationship Type="http://schemas.openxmlformats.org/officeDocument/2006/relationships/slide" Target="/ppt/slides/slide4.xml" Id="R6b0fa28da55d41ba" /><Relationship Type="http://schemas.openxmlformats.org/officeDocument/2006/relationships/slide" Target="/ppt/slides/slide5.xml" Id="Rb2acfa42973842a3" /><Relationship Type="http://schemas.openxmlformats.org/officeDocument/2006/relationships/slide" Target="/ppt/slides/slide6.xml" Id="Re1f7307ff2c44471" /><Relationship Type="http://schemas.openxmlformats.org/officeDocument/2006/relationships/slide" Target="/ppt/slides/slide7.xml" Id="R3c293c2ce27f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b507fbe05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6ec269dec4a47" /><Relationship Type="http://schemas.openxmlformats.org/officeDocument/2006/relationships/theme" Target="/ppt/slideMasters/theme/theme1.xml" Id="R8fa6a46454d9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6ec269dec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d0171b63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7f27ce445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fed2b08e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b7b250614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874cf6e91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8b568b43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8a063a01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TANGJERD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TANGJERD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5 702 443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39 051 185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39 070 493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TANGJERD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AOT INVEST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