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4a26d6385a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3870fcd7644e2"/>
  </p:sldMasterIdLst>
  <p:sldIdLst>
    <p:sldId xmlns:r="http://schemas.openxmlformats.org/officeDocument/2006/relationships" id="256" r:id="Re0b0388eb5db43a1"/>
    <p:sldId xmlns:r="http://schemas.openxmlformats.org/officeDocument/2006/relationships" id="257" r:id="R9d7a7cd85592425b"/>
    <p:sldId xmlns:r="http://schemas.openxmlformats.org/officeDocument/2006/relationships" id="258" r:id="R220a6becd6fd4245"/>
    <p:sldId xmlns:r="http://schemas.openxmlformats.org/officeDocument/2006/relationships" id="259" r:id="R6ee3c300a9064546"/>
    <p:sldId xmlns:r="http://schemas.openxmlformats.org/officeDocument/2006/relationships" id="260" r:id="Raf673925c0a24e21"/>
    <p:sldId xmlns:r="http://schemas.openxmlformats.org/officeDocument/2006/relationships" id="261" r:id="R51ea783a4963480c"/>
    <p:sldId xmlns:r="http://schemas.openxmlformats.org/officeDocument/2006/relationships" id="262" r:id="R360579e015b9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3870fcd7644e2" /><Relationship Type="http://schemas.openxmlformats.org/officeDocument/2006/relationships/slide" Target="/ppt/slides/slide1.xml" Id="Re0b0388eb5db43a1" /><Relationship Type="http://schemas.openxmlformats.org/officeDocument/2006/relationships/slide" Target="/ppt/slides/slide2.xml" Id="R9d7a7cd85592425b" /><Relationship Type="http://schemas.openxmlformats.org/officeDocument/2006/relationships/slide" Target="/ppt/slides/slide3.xml" Id="R220a6becd6fd4245" /><Relationship Type="http://schemas.openxmlformats.org/officeDocument/2006/relationships/slide" Target="/ppt/slides/slide4.xml" Id="R6ee3c300a9064546" /><Relationship Type="http://schemas.openxmlformats.org/officeDocument/2006/relationships/slide" Target="/ppt/slides/slide5.xml" Id="Raf673925c0a24e21" /><Relationship Type="http://schemas.openxmlformats.org/officeDocument/2006/relationships/slide" Target="/ppt/slides/slide6.xml" Id="R51ea783a4963480c" /><Relationship Type="http://schemas.openxmlformats.org/officeDocument/2006/relationships/slide" Target="/ppt/slides/slide7.xml" Id="R360579e015b9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96679299c45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4e793737b4a2f" /><Relationship Type="http://schemas.openxmlformats.org/officeDocument/2006/relationships/theme" Target="/ppt/slideMasters/theme/theme1.xml" Id="R5e3f88880f8a4d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4e793737b4a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ad0b08588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df72b441d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90f87e21a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ce7da781b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ec400c6d04f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133a2f77a47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779ce62cd45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 REVISJON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1 618 889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6 964 260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Orstadbakken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919 314 443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