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b6db9257d48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8721dfb1a3432a"/>
  </p:sldMasterIdLst>
  <p:sldIdLst>
    <p:sldId xmlns:r="http://schemas.openxmlformats.org/officeDocument/2006/relationships" id="256" r:id="R675f54e1e5f9476f"/>
    <p:sldId xmlns:r="http://schemas.openxmlformats.org/officeDocument/2006/relationships" id="257" r:id="Re1e56cccd1e34fce"/>
    <p:sldId xmlns:r="http://schemas.openxmlformats.org/officeDocument/2006/relationships" id="258" r:id="Ref1220effa2743b2"/>
    <p:sldId xmlns:r="http://schemas.openxmlformats.org/officeDocument/2006/relationships" id="259" r:id="R2e936206abeb4b5a"/>
    <p:sldId xmlns:r="http://schemas.openxmlformats.org/officeDocument/2006/relationships" id="260" r:id="R73099a5466ba4509"/>
    <p:sldId xmlns:r="http://schemas.openxmlformats.org/officeDocument/2006/relationships" id="261" r:id="Rb73579665afc4b80"/>
    <p:sldId xmlns:r="http://schemas.openxmlformats.org/officeDocument/2006/relationships" id="262" r:id="R14fe7a678754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721dfb1a3432a" /><Relationship Type="http://schemas.openxmlformats.org/officeDocument/2006/relationships/slide" Target="/ppt/slides/slide1.xml" Id="R675f54e1e5f9476f" /><Relationship Type="http://schemas.openxmlformats.org/officeDocument/2006/relationships/slide" Target="/ppt/slides/slide2.xml" Id="Re1e56cccd1e34fce" /><Relationship Type="http://schemas.openxmlformats.org/officeDocument/2006/relationships/slide" Target="/ppt/slides/slide3.xml" Id="Ref1220effa2743b2" /><Relationship Type="http://schemas.openxmlformats.org/officeDocument/2006/relationships/slide" Target="/ppt/slides/slide4.xml" Id="R2e936206abeb4b5a" /><Relationship Type="http://schemas.openxmlformats.org/officeDocument/2006/relationships/slide" Target="/ppt/slides/slide5.xml" Id="R73099a5466ba4509" /><Relationship Type="http://schemas.openxmlformats.org/officeDocument/2006/relationships/slide" Target="/ppt/slides/slide6.xml" Id="Rb73579665afc4b80" /><Relationship Type="http://schemas.openxmlformats.org/officeDocument/2006/relationships/slide" Target="/ppt/slides/slide7.xml" Id="R14fe7a678754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8efbe6e17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32773b0a64ea8" /><Relationship Type="http://schemas.openxmlformats.org/officeDocument/2006/relationships/theme" Target="/ppt/slideMasters/theme/theme1.xml" Id="R368170f8b19146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32773b0a64e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db657510149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39e06ef1846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30d12a427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1e975db4f46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07aef396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c2602ed1a4a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169cf562b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DRAMMEN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DRAMMEN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7 917 392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17 942 463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26 328 340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AS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SIVILØKONOM MARTIN STEINAR HAGEN AS  –  42,0 %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Halvards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919 333 995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DRAMMEN HOLDING AS</a:t>
            </a:r>
          </a:p>
        </p:txBody>
      </p:sp>
    </p:spTree>
  </p:cSld>
  <p:clrMapOvr>
    <a:masterClrMapping xmlns:a="http://schemas.openxmlformats.org/drawingml/2006/main"/>
  </p:clrMapOvr>
</p:sld>
</file>