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c13ad6e51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84d5be39f4f18"/>
  </p:sldMasterIdLst>
  <p:sldIdLst>
    <p:sldId xmlns:r="http://schemas.openxmlformats.org/officeDocument/2006/relationships" id="256" r:id="R83251b9107da408d"/>
    <p:sldId xmlns:r="http://schemas.openxmlformats.org/officeDocument/2006/relationships" id="257" r:id="Rd6e34edb820a4563"/>
    <p:sldId xmlns:r="http://schemas.openxmlformats.org/officeDocument/2006/relationships" id="258" r:id="R59d718fdd3534d20"/>
    <p:sldId xmlns:r="http://schemas.openxmlformats.org/officeDocument/2006/relationships" id="259" r:id="R2da38ead9d514336"/>
    <p:sldId xmlns:r="http://schemas.openxmlformats.org/officeDocument/2006/relationships" id="260" r:id="R43d7a3cc7dd84df0"/>
    <p:sldId xmlns:r="http://schemas.openxmlformats.org/officeDocument/2006/relationships" id="261" r:id="R315abaf327c74e49"/>
    <p:sldId xmlns:r="http://schemas.openxmlformats.org/officeDocument/2006/relationships" id="262" r:id="Raf8b7629dd7c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84d5be39f4f18" /><Relationship Type="http://schemas.openxmlformats.org/officeDocument/2006/relationships/slide" Target="/ppt/slides/slide1.xml" Id="R83251b9107da408d" /><Relationship Type="http://schemas.openxmlformats.org/officeDocument/2006/relationships/slide" Target="/ppt/slides/slide2.xml" Id="Rd6e34edb820a4563" /><Relationship Type="http://schemas.openxmlformats.org/officeDocument/2006/relationships/slide" Target="/ppt/slides/slide3.xml" Id="R59d718fdd3534d20" /><Relationship Type="http://schemas.openxmlformats.org/officeDocument/2006/relationships/slide" Target="/ppt/slides/slide4.xml" Id="R2da38ead9d514336" /><Relationship Type="http://schemas.openxmlformats.org/officeDocument/2006/relationships/slide" Target="/ppt/slides/slide5.xml" Id="R43d7a3cc7dd84df0" /><Relationship Type="http://schemas.openxmlformats.org/officeDocument/2006/relationships/slide" Target="/ppt/slides/slide6.xml" Id="R315abaf327c74e49" /><Relationship Type="http://schemas.openxmlformats.org/officeDocument/2006/relationships/slide" Target="/ppt/slides/slide7.xml" Id="Raf8b7629dd7c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fe646d7e3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3b776fbc4866" /><Relationship Type="http://schemas.openxmlformats.org/officeDocument/2006/relationships/theme" Target="/ppt/slideMasters/theme/theme1.xml" Id="R77f137d16488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a3b776fbc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fdce80aae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814f929c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dd4ee1281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134f9e7a4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b60cbb05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d6cf344d2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22efa5f24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26 043 675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FREDRICSSON OSCAR BJØRN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Ulfstens gate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919 379 707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