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5657c016cf48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7ce9216f344511"/>
  </p:sldMasterIdLst>
  <p:sldIdLst>
    <p:sldId xmlns:r="http://schemas.openxmlformats.org/officeDocument/2006/relationships" id="256" r:id="R47b3a1afee974ca3"/>
    <p:sldId xmlns:r="http://schemas.openxmlformats.org/officeDocument/2006/relationships" id="257" r:id="R0c90d8886f9e4fe9"/>
    <p:sldId xmlns:r="http://schemas.openxmlformats.org/officeDocument/2006/relationships" id="258" r:id="Ree09fc4c0e734f02"/>
    <p:sldId xmlns:r="http://schemas.openxmlformats.org/officeDocument/2006/relationships" id="259" r:id="Rdd391e9aef53480b"/>
    <p:sldId xmlns:r="http://schemas.openxmlformats.org/officeDocument/2006/relationships" id="260" r:id="R5d327c48e6814291"/>
    <p:sldId xmlns:r="http://schemas.openxmlformats.org/officeDocument/2006/relationships" id="261" r:id="R8ec7fc9abfc94508"/>
    <p:sldId xmlns:r="http://schemas.openxmlformats.org/officeDocument/2006/relationships" id="262" r:id="Ra10e5899507848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ce9216f344511" /><Relationship Type="http://schemas.openxmlformats.org/officeDocument/2006/relationships/slide" Target="/ppt/slides/slide1.xml" Id="R47b3a1afee974ca3" /><Relationship Type="http://schemas.openxmlformats.org/officeDocument/2006/relationships/slide" Target="/ppt/slides/slide2.xml" Id="R0c90d8886f9e4fe9" /><Relationship Type="http://schemas.openxmlformats.org/officeDocument/2006/relationships/slide" Target="/ppt/slides/slide3.xml" Id="Ree09fc4c0e734f02" /><Relationship Type="http://schemas.openxmlformats.org/officeDocument/2006/relationships/slide" Target="/ppt/slides/slide4.xml" Id="Rdd391e9aef53480b" /><Relationship Type="http://schemas.openxmlformats.org/officeDocument/2006/relationships/slide" Target="/ppt/slides/slide5.xml" Id="R5d327c48e6814291" /><Relationship Type="http://schemas.openxmlformats.org/officeDocument/2006/relationships/slide" Target="/ppt/slides/slide6.xml" Id="R8ec7fc9abfc94508" /><Relationship Type="http://schemas.openxmlformats.org/officeDocument/2006/relationships/slide" Target="/ppt/slides/slide7.xml" Id="Ra10e5899507848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8fc2b85364c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0e7d4990049c8" /><Relationship Type="http://schemas.openxmlformats.org/officeDocument/2006/relationships/theme" Target="/ppt/slideMasters/theme/theme1.xml" Id="Rdb2081fc459444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00e7d4990049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900de32f546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5c3fa752847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52a874ec64f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f871aca534c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2b75494854b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1d3a67d254d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b68877ee54b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GARDERMOEN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GARDERMOEN ØKONOMI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9 290 633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3 480 375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2 679 588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4 790 625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919 383 755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