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eed7fc31443481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b3ca44387dc4a16"/>
  </p:sldMasterIdLst>
  <p:sldIdLst>
    <p:sldId xmlns:r="http://schemas.openxmlformats.org/officeDocument/2006/relationships" id="256" r:id="R1db6a270f715479b"/>
    <p:sldId xmlns:r="http://schemas.openxmlformats.org/officeDocument/2006/relationships" id="257" r:id="R8161901ede764802"/>
    <p:sldId xmlns:r="http://schemas.openxmlformats.org/officeDocument/2006/relationships" id="258" r:id="Rf65f4a76ea334aed"/>
    <p:sldId xmlns:r="http://schemas.openxmlformats.org/officeDocument/2006/relationships" id="259" r:id="R5ccdd3e04ae24cbe"/>
    <p:sldId xmlns:r="http://schemas.openxmlformats.org/officeDocument/2006/relationships" id="260" r:id="R91edccf2e32c4d0d"/>
    <p:sldId xmlns:r="http://schemas.openxmlformats.org/officeDocument/2006/relationships" id="261" r:id="Ra9c46fac34264a8e"/>
    <p:sldId xmlns:r="http://schemas.openxmlformats.org/officeDocument/2006/relationships" id="262" r:id="R3c8067d984be4f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3ca44387dc4a16" /><Relationship Type="http://schemas.openxmlformats.org/officeDocument/2006/relationships/slide" Target="/ppt/slides/slide1.xml" Id="R1db6a270f715479b" /><Relationship Type="http://schemas.openxmlformats.org/officeDocument/2006/relationships/slide" Target="/ppt/slides/slide2.xml" Id="R8161901ede764802" /><Relationship Type="http://schemas.openxmlformats.org/officeDocument/2006/relationships/slide" Target="/ppt/slides/slide3.xml" Id="Rf65f4a76ea334aed" /><Relationship Type="http://schemas.openxmlformats.org/officeDocument/2006/relationships/slide" Target="/ppt/slides/slide4.xml" Id="R5ccdd3e04ae24cbe" /><Relationship Type="http://schemas.openxmlformats.org/officeDocument/2006/relationships/slide" Target="/ppt/slides/slide5.xml" Id="R91edccf2e32c4d0d" /><Relationship Type="http://schemas.openxmlformats.org/officeDocument/2006/relationships/slide" Target="/ppt/slides/slide6.xml" Id="Ra9c46fac34264a8e" /><Relationship Type="http://schemas.openxmlformats.org/officeDocument/2006/relationships/slide" Target="/ppt/slides/slide7.xml" Id="R3c8067d984be4f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5996ac3f3c4fe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f36ea531c8440c" /><Relationship Type="http://schemas.openxmlformats.org/officeDocument/2006/relationships/theme" Target="/ppt/slideMasters/theme/theme1.xml" Id="Rc0ea05d97d4947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af36ea531c844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83e5f8e4324d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62589a6fdc4a1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2f396cb9e341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bcab3c5c1b4e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f6694b3226439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046e17da83492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6ca6e8f5fd40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NORDAVIS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NORDAVIS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NORDAVIS AS ble etablert [år] og holder til i Alta.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NORDAVIS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NORDAVIS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NORDAVIS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35 701 000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818 000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3 286 000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37 543 000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45 623 000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NORDAVIS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POLARIS MEDIA NORD-NORGE AS  –  83,7 %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AMBLE INVESTMENT AS  –  4,2 %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REIDAR ØIE  –  4,1 %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VIDAR ØIE NILSEN  –  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ALTA KRAFTLAG SA  –  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KYRRE ARVID OLSEN  –  0,3 %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NORDAVIS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Labyrinten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9510 Alta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78 45 67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irene@altaposten.no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919 415 118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NORDAVIS AS</a:t>
            </a:r>
          </a:p>
        </p:txBody>
      </p:sp>
    </p:spTree>
  </p:cSld>
  <p:clrMapOvr>
    <a:masterClrMapping xmlns:a="http://schemas.openxmlformats.org/drawingml/2006/main"/>
  </p:clrMapOvr>
</p:sld>
</file>