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a25556190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6fe7586b34e26"/>
  </p:sldMasterIdLst>
  <p:sldIdLst>
    <p:sldId xmlns:r="http://schemas.openxmlformats.org/officeDocument/2006/relationships" id="256" r:id="R06158a6f7fd649ca"/>
    <p:sldId xmlns:r="http://schemas.openxmlformats.org/officeDocument/2006/relationships" id="257" r:id="R426c67d6a3114e60"/>
    <p:sldId xmlns:r="http://schemas.openxmlformats.org/officeDocument/2006/relationships" id="258" r:id="Ra48aafff3ce147c7"/>
    <p:sldId xmlns:r="http://schemas.openxmlformats.org/officeDocument/2006/relationships" id="259" r:id="Rf61ad6b821784c5c"/>
    <p:sldId xmlns:r="http://schemas.openxmlformats.org/officeDocument/2006/relationships" id="260" r:id="R7594ec47c5a34aa9"/>
    <p:sldId xmlns:r="http://schemas.openxmlformats.org/officeDocument/2006/relationships" id="261" r:id="Rbe26277516364c1d"/>
    <p:sldId xmlns:r="http://schemas.openxmlformats.org/officeDocument/2006/relationships" id="262" r:id="R3410a0234b54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6fe7586b34e26" /><Relationship Type="http://schemas.openxmlformats.org/officeDocument/2006/relationships/slide" Target="/ppt/slides/slide1.xml" Id="R06158a6f7fd649ca" /><Relationship Type="http://schemas.openxmlformats.org/officeDocument/2006/relationships/slide" Target="/ppt/slides/slide2.xml" Id="R426c67d6a3114e60" /><Relationship Type="http://schemas.openxmlformats.org/officeDocument/2006/relationships/slide" Target="/ppt/slides/slide3.xml" Id="Ra48aafff3ce147c7" /><Relationship Type="http://schemas.openxmlformats.org/officeDocument/2006/relationships/slide" Target="/ppt/slides/slide4.xml" Id="Rf61ad6b821784c5c" /><Relationship Type="http://schemas.openxmlformats.org/officeDocument/2006/relationships/slide" Target="/ppt/slides/slide5.xml" Id="R7594ec47c5a34aa9" /><Relationship Type="http://schemas.openxmlformats.org/officeDocument/2006/relationships/slide" Target="/ppt/slides/slide6.xml" Id="Rbe26277516364c1d" /><Relationship Type="http://schemas.openxmlformats.org/officeDocument/2006/relationships/slide" Target="/ppt/slides/slide7.xml" Id="R3410a0234b54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5283161af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62ca4a8f64241" /><Relationship Type="http://schemas.openxmlformats.org/officeDocument/2006/relationships/theme" Target="/ppt/slideMasters/theme/theme1.xml" Id="R321fdb39502a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462ca4a8f642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5498caf47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8c5d65b3c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acf6c1229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35315444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3efdf6417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c827927c1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85da69b9f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VEKSTBYGGEREN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VEKSTBYGGEREN AS ble etablert [år] og holder til i Sylling.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4 987 477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17 039 947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ISEBAKKE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Syllingbråtan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3410 Sylling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919 415 479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