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61beefcf574e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575853536f4c9c"/>
  </p:sldMasterIdLst>
  <p:sldIdLst>
    <p:sldId xmlns:r="http://schemas.openxmlformats.org/officeDocument/2006/relationships" id="256" r:id="R2c986ca58cdb48eb"/>
    <p:sldId xmlns:r="http://schemas.openxmlformats.org/officeDocument/2006/relationships" id="257" r:id="R32ba29e3d4ed4eb6"/>
    <p:sldId xmlns:r="http://schemas.openxmlformats.org/officeDocument/2006/relationships" id="258" r:id="R6da7a8fe0d5049d4"/>
    <p:sldId xmlns:r="http://schemas.openxmlformats.org/officeDocument/2006/relationships" id="259" r:id="R2c4f36b27c9f48fc"/>
    <p:sldId xmlns:r="http://schemas.openxmlformats.org/officeDocument/2006/relationships" id="260" r:id="Rbb969496a91f4f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575853536f4c9c" /><Relationship Type="http://schemas.openxmlformats.org/officeDocument/2006/relationships/slide" Target="/ppt/slides/slide1.xml" Id="R2c986ca58cdb48eb" /><Relationship Type="http://schemas.openxmlformats.org/officeDocument/2006/relationships/slide" Target="/ppt/slides/slide2.xml" Id="R32ba29e3d4ed4eb6" /><Relationship Type="http://schemas.openxmlformats.org/officeDocument/2006/relationships/slide" Target="/ppt/slides/slide3.xml" Id="R6da7a8fe0d5049d4" /><Relationship Type="http://schemas.openxmlformats.org/officeDocument/2006/relationships/slide" Target="/ppt/slides/slide4.xml" Id="R2c4f36b27c9f48fc" /><Relationship Type="http://schemas.openxmlformats.org/officeDocument/2006/relationships/slide" Target="/ppt/slides/slide5.xml" Id="Rbb969496a91f4f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7413c8305045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d80759e104946" /><Relationship Type="http://schemas.openxmlformats.org/officeDocument/2006/relationships/theme" Target="/ppt/slideMasters/theme/theme1.xml" Id="Rc46ff197a1f74b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1d80759e1049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64a2f382c4e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d62a19b0449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167bca9ee47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0c89e0a184b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8a0a4a54140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TRONDHEIM HØYRE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HØYRE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919 458 135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