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e9513fbf6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70314cda34023"/>
  </p:sldMasterIdLst>
  <p:sldIdLst>
    <p:sldId xmlns:r="http://schemas.openxmlformats.org/officeDocument/2006/relationships" id="256" r:id="R9079c10ee6984075"/>
    <p:sldId xmlns:r="http://schemas.openxmlformats.org/officeDocument/2006/relationships" id="257" r:id="Rbefea4a530a74914"/>
    <p:sldId xmlns:r="http://schemas.openxmlformats.org/officeDocument/2006/relationships" id="258" r:id="R2311e9808fea4729"/>
    <p:sldId xmlns:r="http://schemas.openxmlformats.org/officeDocument/2006/relationships" id="259" r:id="R9d9c1822812b422d"/>
    <p:sldId xmlns:r="http://schemas.openxmlformats.org/officeDocument/2006/relationships" id="260" r:id="Rc0cedcab76b44e36"/>
    <p:sldId xmlns:r="http://schemas.openxmlformats.org/officeDocument/2006/relationships" id="261" r:id="R318514c421f2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70314cda34023" /><Relationship Type="http://schemas.openxmlformats.org/officeDocument/2006/relationships/slide" Target="/ppt/slides/slide1.xml" Id="R9079c10ee6984075" /><Relationship Type="http://schemas.openxmlformats.org/officeDocument/2006/relationships/slide" Target="/ppt/slides/slide2.xml" Id="Rbefea4a530a74914" /><Relationship Type="http://schemas.openxmlformats.org/officeDocument/2006/relationships/slide" Target="/ppt/slides/slide3.xml" Id="R2311e9808fea4729" /><Relationship Type="http://schemas.openxmlformats.org/officeDocument/2006/relationships/slide" Target="/ppt/slides/slide4.xml" Id="R9d9c1822812b422d" /><Relationship Type="http://schemas.openxmlformats.org/officeDocument/2006/relationships/slide" Target="/ppt/slides/slide5.xml" Id="Rc0cedcab76b44e36" /><Relationship Type="http://schemas.openxmlformats.org/officeDocument/2006/relationships/slide" Target="/ppt/slides/slide6.xml" Id="R318514c421f2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242517234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008b18ce4a06" /><Relationship Type="http://schemas.openxmlformats.org/officeDocument/2006/relationships/theme" Target="/ppt/slideMasters/theme/theme1.xml" Id="R10c1ea05c783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9008b18ce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50eda7ce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dac119fe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7ed0446f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e450148d0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042a25edc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3c6deaa2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KISTEFOS-MUSEETS DRIFTSFOND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27 828 712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25 715 348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6 965 348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248 014 000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266 252 024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