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4a46acaad4c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a43f450576418c"/>
  </p:sldMasterIdLst>
  <p:sldIdLst>
    <p:sldId xmlns:r="http://schemas.openxmlformats.org/officeDocument/2006/relationships" id="256" r:id="R3fe62f99aa414685"/>
    <p:sldId xmlns:r="http://schemas.openxmlformats.org/officeDocument/2006/relationships" id="257" r:id="R8b63cc9f5c1a4898"/>
    <p:sldId xmlns:r="http://schemas.openxmlformats.org/officeDocument/2006/relationships" id="258" r:id="Rbbe3dba560cc4dd6"/>
    <p:sldId xmlns:r="http://schemas.openxmlformats.org/officeDocument/2006/relationships" id="259" r:id="Rfdecdccc587e4f9a"/>
    <p:sldId xmlns:r="http://schemas.openxmlformats.org/officeDocument/2006/relationships" id="260" r:id="R3ba02699eb4c4e88"/>
    <p:sldId xmlns:r="http://schemas.openxmlformats.org/officeDocument/2006/relationships" id="261" r:id="Rdb5d651b76574e80"/>
    <p:sldId xmlns:r="http://schemas.openxmlformats.org/officeDocument/2006/relationships" id="262" r:id="R8a3dddc5d617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43f450576418c" /><Relationship Type="http://schemas.openxmlformats.org/officeDocument/2006/relationships/slide" Target="/ppt/slides/slide1.xml" Id="R3fe62f99aa414685" /><Relationship Type="http://schemas.openxmlformats.org/officeDocument/2006/relationships/slide" Target="/ppt/slides/slide2.xml" Id="R8b63cc9f5c1a4898" /><Relationship Type="http://schemas.openxmlformats.org/officeDocument/2006/relationships/slide" Target="/ppt/slides/slide3.xml" Id="Rbbe3dba560cc4dd6" /><Relationship Type="http://schemas.openxmlformats.org/officeDocument/2006/relationships/slide" Target="/ppt/slides/slide4.xml" Id="Rfdecdccc587e4f9a" /><Relationship Type="http://schemas.openxmlformats.org/officeDocument/2006/relationships/slide" Target="/ppt/slides/slide5.xml" Id="R3ba02699eb4c4e88" /><Relationship Type="http://schemas.openxmlformats.org/officeDocument/2006/relationships/slide" Target="/ppt/slides/slide6.xml" Id="Rdb5d651b76574e80" /><Relationship Type="http://schemas.openxmlformats.org/officeDocument/2006/relationships/slide" Target="/ppt/slides/slide7.xml" Id="R8a3dddc5d617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e9db2e8c647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7551ff3fe4949" /><Relationship Type="http://schemas.openxmlformats.org/officeDocument/2006/relationships/theme" Target="/ppt/slideMasters/theme/theme1.xml" Id="Rc19f0b06adad49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27551ff3fe49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30a89022347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40bb35f9045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1e1f115264a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c7222369245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fcfc32b524a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552dacf0c46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aec960bcf42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FRANZ WILHELM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 WILHELM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2 436 351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2 449 070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 WILHELM VON DER LIPPE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Schouterrassen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franz.vonderlippe@gmail.com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919 475 382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