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84eeabec4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202a35e774617"/>
  </p:sldMasterIdLst>
  <p:sldIdLst>
    <p:sldId xmlns:r="http://schemas.openxmlformats.org/officeDocument/2006/relationships" id="256" r:id="R5b75c8185e854596"/>
    <p:sldId xmlns:r="http://schemas.openxmlformats.org/officeDocument/2006/relationships" id="257" r:id="R516b4d334fa44af4"/>
    <p:sldId xmlns:r="http://schemas.openxmlformats.org/officeDocument/2006/relationships" id="258" r:id="Re197e4b7a0c847f9"/>
    <p:sldId xmlns:r="http://schemas.openxmlformats.org/officeDocument/2006/relationships" id="259" r:id="R5adce703ec624c69"/>
    <p:sldId xmlns:r="http://schemas.openxmlformats.org/officeDocument/2006/relationships" id="260" r:id="R6ed7f59e237b4f99"/>
    <p:sldId xmlns:r="http://schemas.openxmlformats.org/officeDocument/2006/relationships" id="261" r:id="R432f1b9ed8464799"/>
    <p:sldId xmlns:r="http://schemas.openxmlformats.org/officeDocument/2006/relationships" id="262" r:id="Rc2056f073c9a49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202a35e774617" /><Relationship Type="http://schemas.openxmlformats.org/officeDocument/2006/relationships/slide" Target="/ppt/slides/slide1.xml" Id="R5b75c8185e854596" /><Relationship Type="http://schemas.openxmlformats.org/officeDocument/2006/relationships/slide" Target="/ppt/slides/slide2.xml" Id="R516b4d334fa44af4" /><Relationship Type="http://schemas.openxmlformats.org/officeDocument/2006/relationships/slide" Target="/ppt/slides/slide3.xml" Id="Re197e4b7a0c847f9" /><Relationship Type="http://schemas.openxmlformats.org/officeDocument/2006/relationships/slide" Target="/ppt/slides/slide4.xml" Id="R5adce703ec624c69" /><Relationship Type="http://schemas.openxmlformats.org/officeDocument/2006/relationships/slide" Target="/ppt/slides/slide5.xml" Id="R6ed7f59e237b4f99" /><Relationship Type="http://schemas.openxmlformats.org/officeDocument/2006/relationships/slide" Target="/ppt/slides/slide6.xml" Id="R432f1b9ed8464799" /><Relationship Type="http://schemas.openxmlformats.org/officeDocument/2006/relationships/slide" Target="/ppt/slides/slide7.xml" Id="Rc2056f073c9a49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18081470f44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d531bb87a46da" /><Relationship Type="http://schemas.openxmlformats.org/officeDocument/2006/relationships/theme" Target="/ppt/slideMasters/theme/theme1.xml" Id="Rdfe37fc98a45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8d531bb87a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45c6ecb8e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197d7c7a64b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a69a7e3174a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5f314da68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6dc58b25640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293c231bf40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72bb9697c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TANTALUM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TANTALUM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258 932 000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258 936 000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HØEGH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919 490 047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