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8552e7ba2442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eef5e05759434c"/>
  </p:sldMasterIdLst>
  <p:sldIdLst>
    <p:sldId xmlns:r="http://schemas.openxmlformats.org/officeDocument/2006/relationships" id="256" r:id="Rd7050ceef4434079"/>
    <p:sldId xmlns:r="http://schemas.openxmlformats.org/officeDocument/2006/relationships" id="257" r:id="Rc5007386f4de48cf"/>
    <p:sldId xmlns:r="http://schemas.openxmlformats.org/officeDocument/2006/relationships" id="258" r:id="R967013007c3341a4"/>
    <p:sldId xmlns:r="http://schemas.openxmlformats.org/officeDocument/2006/relationships" id="259" r:id="R50e41a8288564d0e"/>
    <p:sldId xmlns:r="http://schemas.openxmlformats.org/officeDocument/2006/relationships" id="260" r:id="R67a1569fb4084f11"/>
    <p:sldId xmlns:r="http://schemas.openxmlformats.org/officeDocument/2006/relationships" id="261" r:id="R39144f7f3f3c402a"/>
    <p:sldId xmlns:r="http://schemas.openxmlformats.org/officeDocument/2006/relationships" id="262" r:id="R165395295bb349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eef5e05759434c" /><Relationship Type="http://schemas.openxmlformats.org/officeDocument/2006/relationships/slide" Target="/ppt/slides/slide1.xml" Id="Rd7050ceef4434079" /><Relationship Type="http://schemas.openxmlformats.org/officeDocument/2006/relationships/slide" Target="/ppt/slides/slide2.xml" Id="Rc5007386f4de48cf" /><Relationship Type="http://schemas.openxmlformats.org/officeDocument/2006/relationships/slide" Target="/ppt/slides/slide3.xml" Id="R967013007c3341a4" /><Relationship Type="http://schemas.openxmlformats.org/officeDocument/2006/relationships/slide" Target="/ppt/slides/slide4.xml" Id="R50e41a8288564d0e" /><Relationship Type="http://schemas.openxmlformats.org/officeDocument/2006/relationships/slide" Target="/ppt/slides/slide5.xml" Id="R67a1569fb4084f11" /><Relationship Type="http://schemas.openxmlformats.org/officeDocument/2006/relationships/slide" Target="/ppt/slides/slide6.xml" Id="R39144f7f3f3c402a" /><Relationship Type="http://schemas.openxmlformats.org/officeDocument/2006/relationships/slide" Target="/ppt/slides/slide7.xml" Id="R165395295bb349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61d950acf942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ecee387704e16" /><Relationship Type="http://schemas.openxmlformats.org/officeDocument/2006/relationships/theme" Target="/ppt/slideMasters/theme/theme1.xml" Id="R2d75d338a1d141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aecee387704e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0c7a2af9946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f4ecc526c47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ab8b5c08c46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e1cf0e9a042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8e03cf57149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53b35e9c94d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2525d84bb4d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NORMANN &amp; ØYGARDEN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NORMANN &amp; ØYGARDEN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NORMANN &amp; ØYGARDEN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NORMANN &amp; ØYGARDEN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NORMANN &amp; ØYGARDEN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NORMANN &amp; ØYGARDEN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46 605 707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13 133 045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10 626 829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1 052 274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21 800 572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NORMANN &amp; ØYGARDEN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F&amp;A HOLDING AS  –  75,7 %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THORSDAHL INVEST AS  –  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NØKKILEN AS  –  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DLM HOLDING AS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JHML HOLDING AS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SAANJE INVEST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NORMANN &amp; ØYGARDEN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Strømsbusletta 9P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4847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919 495 324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NORMANN &amp; ØYGARDEN AS</a:t>
            </a:r>
          </a:p>
        </p:txBody>
      </p:sp>
    </p:spTree>
  </p:cSld>
  <p:clrMapOvr>
    <a:masterClrMapping xmlns:a="http://schemas.openxmlformats.org/drawingml/2006/main"/>
  </p:clrMapOvr>
</p:sld>
</file>