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760ddb770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59e2c10094671"/>
  </p:sldMasterIdLst>
  <p:sldIdLst>
    <p:sldId xmlns:r="http://schemas.openxmlformats.org/officeDocument/2006/relationships" id="256" r:id="R6043ec94e8b843ce"/>
    <p:sldId xmlns:r="http://schemas.openxmlformats.org/officeDocument/2006/relationships" id="257" r:id="Ref4193f8a9ca4afe"/>
    <p:sldId xmlns:r="http://schemas.openxmlformats.org/officeDocument/2006/relationships" id="258" r:id="R34a995e2766b4652"/>
    <p:sldId xmlns:r="http://schemas.openxmlformats.org/officeDocument/2006/relationships" id="259" r:id="R57b2180d21484a8a"/>
    <p:sldId xmlns:r="http://schemas.openxmlformats.org/officeDocument/2006/relationships" id="260" r:id="Rf3b68b9e00084d5c"/>
    <p:sldId xmlns:r="http://schemas.openxmlformats.org/officeDocument/2006/relationships" id="261" r:id="R29b8300f735c4d41"/>
    <p:sldId xmlns:r="http://schemas.openxmlformats.org/officeDocument/2006/relationships" id="262" r:id="R0d8291428322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59e2c10094671" /><Relationship Type="http://schemas.openxmlformats.org/officeDocument/2006/relationships/slide" Target="/ppt/slides/slide1.xml" Id="R6043ec94e8b843ce" /><Relationship Type="http://schemas.openxmlformats.org/officeDocument/2006/relationships/slide" Target="/ppt/slides/slide2.xml" Id="Ref4193f8a9ca4afe" /><Relationship Type="http://schemas.openxmlformats.org/officeDocument/2006/relationships/slide" Target="/ppt/slides/slide3.xml" Id="R34a995e2766b4652" /><Relationship Type="http://schemas.openxmlformats.org/officeDocument/2006/relationships/slide" Target="/ppt/slides/slide4.xml" Id="R57b2180d21484a8a" /><Relationship Type="http://schemas.openxmlformats.org/officeDocument/2006/relationships/slide" Target="/ppt/slides/slide5.xml" Id="Rf3b68b9e00084d5c" /><Relationship Type="http://schemas.openxmlformats.org/officeDocument/2006/relationships/slide" Target="/ppt/slides/slide6.xml" Id="R29b8300f735c4d41" /><Relationship Type="http://schemas.openxmlformats.org/officeDocument/2006/relationships/slide" Target="/ppt/slides/slide7.xml" Id="R0d8291428322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8a752dce6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a19bfd204f49" /><Relationship Type="http://schemas.openxmlformats.org/officeDocument/2006/relationships/theme" Target="/ppt/slideMasters/theme/theme1.xml" Id="R23fb08aac225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da19bfd20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78de4941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da600cb8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920cab4a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24268cc7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ae42495d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35e97aacc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44eb2932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364 102 567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1 071 470 495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