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c6d7a6f51f48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115e865b2c4cc6"/>
  </p:sldMasterIdLst>
  <p:sldIdLst>
    <p:sldId xmlns:r="http://schemas.openxmlformats.org/officeDocument/2006/relationships" id="256" r:id="R980ca7c2421a43a7"/>
    <p:sldId xmlns:r="http://schemas.openxmlformats.org/officeDocument/2006/relationships" id="257" r:id="Rdbeaf26648c846fd"/>
    <p:sldId xmlns:r="http://schemas.openxmlformats.org/officeDocument/2006/relationships" id="258" r:id="R91fbc2e637ae4182"/>
    <p:sldId xmlns:r="http://schemas.openxmlformats.org/officeDocument/2006/relationships" id="259" r:id="R7779567dab0045b8"/>
    <p:sldId xmlns:r="http://schemas.openxmlformats.org/officeDocument/2006/relationships" id="260" r:id="R077fc02294244807"/>
    <p:sldId xmlns:r="http://schemas.openxmlformats.org/officeDocument/2006/relationships" id="261" r:id="R933e1076f3154abf"/>
    <p:sldId xmlns:r="http://schemas.openxmlformats.org/officeDocument/2006/relationships" id="262" r:id="Raf7e90930f0a43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115e865b2c4cc6" /><Relationship Type="http://schemas.openxmlformats.org/officeDocument/2006/relationships/slide" Target="/ppt/slides/slide1.xml" Id="R980ca7c2421a43a7" /><Relationship Type="http://schemas.openxmlformats.org/officeDocument/2006/relationships/slide" Target="/ppt/slides/slide2.xml" Id="Rdbeaf26648c846fd" /><Relationship Type="http://schemas.openxmlformats.org/officeDocument/2006/relationships/slide" Target="/ppt/slides/slide3.xml" Id="R91fbc2e637ae4182" /><Relationship Type="http://schemas.openxmlformats.org/officeDocument/2006/relationships/slide" Target="/ppt/slides/slide4.xml" Id="R7779567dab0045b8" /><Relationship Type="http://schemas.openxmlformats.org/officeDocument/2006/relationships/slide" Target="/ppt/slides/slide5.xml" Id="R077fc02294244807" /><Relationship Type="http://schemas.openxmlformats.org/officeDocument/2006/relationships/slide" Target="/ppt/slides/slide6.xml" Id="R933e1076f3154abf" /><Relationship Type="http://schemas.openxmlformats.org/officeDocument/2006/relationships/slide" Target="/ppt/slides/slide7.xml" Id="Raf7e90930f0a43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d62b26b68646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b1de04044445a" /><Relationship Type="http://schemas.openxmlformats.org/officeDocument/2006/relationships/theme" Target="/ppt/slideMasters/theme/theme1.xml" Id="Rd4c1513e01ed4d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b1de04044445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05a79b2e4a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4fffe8f7a4a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050e8ac19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5c29f1716c4b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47beacb344ba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e09c6b6ea4c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c23212f62d48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ICONOMY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19 987 890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978 961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798 943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2 317 879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6 700 139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ICONOMY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Dronningens gate 38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919 563 753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ICONOMY AS</a:t>
            </a:r>
          </a:p>
        </p:txBody>
      </p:sp>
    </p:spTree>
  </p:cSld>
  <p:clrMapOvr>
    <a:masterClrMapping xmlns:a="http://schemas.openxmlformats.org/drawingml/2006/main"/>
  </p:clrMapOvr>
</p:sld>
</file>