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12ee929be524ae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e7193feee384320"/>
  </p:sldMasterIdLst>
  <p:sldIdLst>
    <p:sldId xmlns:r="http://schemas.openxmlformats.org/officeDocument/2006/relationships" id="256" r:id="R1db7721ae1cb4546"/>
    <p:sldId xmlns:r="http://schemas.openxmlformats.org/officeDocument/2006/relationships" id="257" r:id="Ra285d5de8153406c"/>
    <p:sldId xmlns:r="http://schemas.openxmlformats.org/officeDocument/2006/relationships" id="258" r:id="R5f9c1218c7ef48fa"/>
    <p:sldId xmlns:r="http://schemas.openxmlformats.org/officeDocument/2006/relationships" id="259" r:id="R04ee34b2d59a48e1"/>
    <p:sldId xmlns:r="http://schemas.openxmlformats.org/officeDocument/2006/relationships" id="260" r:id="Rf2cdb52d27d144c4"/>
    <p:sldId xmlns:r="http://schemas.openxmlformats.org/officeDocument/2006/relationships" id="261" r:id="R00c1adc00e68442f"/>
    <p:sldId xmlns:r="http://schemas.openxmlformats.org/officeDocument/2006/relationships" id="262" r:id="R260e324abbff4ec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7193feee384320" /><Relationship Type="http://schemas.openxmlformats.org/officeDocument/2006/relationships/slide" Target="/ppt/slides/slide1.xml" Id="R1db7721ae1cb4546" /><Relationship Type="http://schemas.openxmlformats.org/officeDocument/2006/relationships/slide" Target="/ppt/slides/slide2.xml" Id="Ra285d5de8153406c" /><Relationship Type="http://schemas.openxmlformats.org/officeDocument/2006/relationships/slide" Target="/ppt/slides/slide3.xml" Id="R5f9c1218c7ef48fa" /><Relationship Type="http://schemas.openxmlformats.org/officeDocument/2006/relationships/slide" Target="/ppt/slides/slide4.xml" Id="R04ee34b2d59a48e1" /><Relationship Type="http://schemas.openxmlformats.org/officeDocument/2006/relationships/slide" Target="/ppt/slides/slide5.xml" Id="Rf2cdb52d27d144c4" /><Relationship Type="http://schemas.openxmlformats.org/officeDocument/2006/relationships/slide" Target="/ppt/slides/slide6.xml" Id="R00c1adc00e68442f" /><Relationship Type="http://schemas.openxmlformats.org/officeDocument/2006/relationships/slide" Target="/ppt/slides/slide7.xml" Id="R260e324abbff4ec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13f016d1cc4be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338f1aa71744be" /><Relationship Type="http://schemas.openxmlformats.org/officeDocument/2006/relationships/theme" Target="/ppt/slideMasters/theme/theme1.xml" Id="R262a44d30a1d454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3338f1aa71744b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fbc9dcda634c3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27c088a793407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8e36b8c14a4e3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87d5742602463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90ad2ced1f420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d50c51e61f4c8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514992bd664e4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 R G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 R 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 R G HOLDING AS ble etablert [år] og holder til i Åfjord.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 R 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 R 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 R 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−68 874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1 253 950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5 529 998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5 611 847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 R 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STIG-ROAR GUTTELVIK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 R 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Joenget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7170 Åfjord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919 577 320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 R G HOLDING AS</a:t>
            </a:r>
          </a:p>
        </p:txBody>
      </p:sp>
    </p:spTree>
  </p:cSld>
  <p:clrMapOvr>
    <a:masterClrMapping xmlns:a="http://schemas.openxmlformats.org/drawingml/2006/main"/>
  </p:clrMapOvr>
</p:sld>
</file>