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dbbd92a5bb4a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4783b14ce14b0e"/>
  </p:sldMasterIdLst>
  <p:sldIdLst>
    <p:sldId xmlns:r="http://schemas.openxmlformats.org/officeDocument/2006/relationships" id="256" r:id="R505aa28cb85640e6"/>
    <p:sldId xmlns:r="http://schemas.openxmlformats.org/officeDocument/2006/relationships" id="257" r:id="R5a852fc8a8874c6c"/>
    <p:sldId xmlns:r="http://schemas.openxmlformats.org/officeDocument/2006/relationships" id="258" r:id="R684aaef235844528"/>
    <p:sldId xmlns:r="http://schemas.openxmlformats.org/officeDocument/2006/relationships" id="259" r:id="Rcec820be28aa4392"/>
    <p:sldId xmlns:r="http://schemas.openxmlformats.org/officeDocument/2006/relationships" id="260" r:id="R3f4789d7220445e3"/>
    <p:sldId xmlns:r="http://schemas.openxmlformats.org/officeDocument/2006/relationships" id="261" r:id="R9818f0eb9c674099"/>
    <p:sldId xmlns:r="http://schemas.openxmlformats.org/officeDocument/2006/relationships" id="262" r:id="R4354356737c44c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4783b14ce14b0e" /><Relationship Type="http://schemas.openxmlformats.org/officeDocument/2006/relationships/slide" Target="/ppt/slides/slide1.xml" Id="R505aa28cb85640e6" /><Relationship Type="http://schemas.openxmlformats.org/officeDocument/2006/relationships/slide" Target="/ppt/slides/slide2.xml" Id="R5a852fc8a8874c6c" /><Relationship Type="http://schemas.openxmlformats.org/officeDocument/2006/relationships/slide" Target="/ppt/slides/slide3.xml" Id="R684aaef235844528" /><Relationship Type="http://schemas.openxmlformats.org/officeDocument/2006/relationships/slide" Target="/ppt/slides/slide4.xml" Id="Rcec820be28aa4392" /><Relationship Type="http://schemas.openxmlformats.org/officeDocument/2006/relationships/slide" Target="/ppt/slides/slide5.xml" Id="R3f4789d7220445e3" /><Relationship Type="http://schemas.openxmlformats.org/officeDocument/2006/relationships/slide" Target="/ppt/slides/slide6.xml" Id="R9818f0eb9c674099" /><Relationship Type="http://schemas.openxmlformats.org/officeDocument/2006/relationships/slide" Target="/ppt/slides/slide7.xml" Id="R4354356737c44c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5a92d2ac6c4b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72eb90a9c49b3" /><Relationship Type="http://schemas.openxmlformats.org/officeDocument/2006/relationships/theme" Target="/ppt/slideMasters/theme/theme1.xml" Id="Rc74eb9620c1f43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f72eb90a9c49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1979a06e547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e55607f754e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0bb25e7b344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29dcbbd5c4e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e02ccc4554c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d7ba1315143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9961ccb504b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CAKI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4 954 815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7 690 001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16 984 527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KILDALSEN CATHRINE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Ruglandveien 76B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919 599 138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