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6f606f3b5c4f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ae5473f2e14c2a"/>
  </p:sldMasterIdLst>
  <p:sldIdLst>
    <p:sldId xmlns:r="http://schemas.openxmlformats.org/officeDocument/2006/relationships" id="256" r:id="Ra8075fc5bd0a405d"/>
    <p:sldId xmlns:r="http://schemas.openxmlformats.org/officeDocument/2006/relationships" id="257" r:id="R51bde07c01c74ade"/>
    <p:sldId xmlns:r="http://schemas.openxmlformats.org/officeDocument/2006/relationships" id="258" r:id="R5216f0bbbea54579"/>
    <p:sldId xmlns:r="http://schemas.openxmlformats.org/officeDocument/2006/relationships" id="259" r:id="R0cb0ebc7f2b04e50"/>
    <p:sldId xmlns:r="http://schemas.openxmlformats.org/officeDocument/2006/relationships" id="260" r:id="Rc930309ca60e4cdb"/>
    <p:sldId xmlns:r="http://schemas.openxmlformats.org/officeDocument/2006/relationships" id="261" r:id="R7d969b60524e48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ae5473f2e14c2a" /><Relationship Type="http://schemas.openxmlformats.org/officeDocument/2006/relationships/slide" Target="/ppt/slides/slide1.xml" Id="Ra8075fc5bd0a405d" /><Relationship Type="http://schemas.openxmlformats.org/officeDocument/2006/relationships/slide" Target="/ppt/slides/slide2.xml" Id="R51bde07c01c74ade" /><Relationship Type="http://schemas.openxmlformats.org/officeDocument/2006/relationships/slide" Target="/ppt/slides/slide3.xml" Id="R5216f0bbbea54579" /><Relationship Type="http://schemas.openxmlformats.org/officeDocument/2006/relationships/slide" Target="/ppt/slides/slide4.xml" Id="R0cb0ebc7f2b04e50" /><Relationship Type="http://schemas.openxmlformats.org/officeDocument/2006/relationships/slide" Target="/ppt/slides/slide5.xml" Id="Rc930309ca60e4cdb" /><Relationship Type="http://schemas.openxmlformats.org/officeDocument/2006/relationships/slide" Target="/ppt/slides/slide6.xml" Id="R7d969b60524e48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828d9fd8154b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7c18267374937" /><Relationship Type="http://schemas.openxmlformats.org/officeDocument/2006/relationships/theme" Target="/ppt/slideMasters/theme/theme1.xml" Id="Raba4eb4d89af4c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d7c182673749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0b967baf848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ece8620e044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755e4923c47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cd0a30c4443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f121e01fd4f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89db803fb44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MALLING &amp; CO FORVALTNING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919 599 154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