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8451d4cf5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911ad7602427b"/>
  </p:sldMasterIdLst>
  <p:sldIdLst>
    <p:sldId xmlns:r="http://schemas.openxmlformats.org/officeDocument/2006/relationships" id="256" r:id="Rfa767153a9c94eb3"/>
    <p:sldId xmlns:r="http://schemas.openxmlformats.org/officeDocument/2006/relationships" id="257" r:id="R0e3fc34b9f1d4f62"/>
    <p:sldId xmlns:r="http://schemas.openxmlformats.org/officeDocument/2006/relationships" id="258" r:id="Rc16d39853fbf446e"/>
    <p:sldId xmlns:r="http://schemas.openxmlformats.org/officeDocument/2006/relationships" id="259" r:id="Re67d39bc92914a0e"/>
    <p:sldId xmlns:r="http://schemas.openxmlformats.org/officeDocument/2006/relationships" id="260" r:id="Re373e867bb8d4cfe"/>
    <p:sldId xmlns:r="http://schemas.openxmlformats.org/officeDocument/2006/relationships" id="261" r:id="R57d8968807dd4552"/>
    <p:sldId xmlns:r="http://schemas.openxmlformats.org/officeDocument/2006/relationships" id="262" r:id="R270394bec383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911ad7602427b" /><Relationship Type="http://schemas.openxmlformats.org/officeDocument/2006/relationships/slide" Target="/ppt/slides/slide1.xml" Id="Rfa767153a9c94eb3" /><Relationship Type="http://schemas.openxmlformats.org/officeDocument/2006/relationships/slide" Target="/ppt/slides/slide2.xml" Id="R0e3fc34b9f1d4f62" /><Relationship Type="http://schemas.openxmlformats.org/officeDocument/2006/relationships/slide" Target="/ppt/slides/slide3.xml" Id="Rc16d39853fbf446e" /><Relationship Type="http://schemas.openxmlformats.org/officeDocument/2006/relationships/slide" Target="/ppt/slides/slide4.xml" Id="Re67d39bc92914a0e" /><Relationship Type="http://schemas.openxmlformats.org/officeDocument/2006/relationships/slide" Target="/ppt/slides/slide5.xml" Id="Re373e867bb8d4cfe" /><Relationship Type="http://schemas.openxmlformats.org/officeDocument/2006/relationships/slide" Target="/ppt/slides/slide6.xml" Id="R57d8968807dd4552" /><Relationship Type="http://schemas.openxmlformats.org/officeDocument/2006/relationships/slide" Target="/ppt/slides/slide7.xml" Id="R270394bec383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f41949e9b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e3b86b664447" /><Relationship Type="http://schemas.openxmlformats.org/officeDocument/2006/relationships/theme" Target="/ppt/slideMasters/theme/theme1.xml" Id="R98007d53e0a2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2e3b86b66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6044315f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f9ce8079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ad068920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fc5f361b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53684a450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d93d98e0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0596d5ab2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