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299a0d6e9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a31e0f4e24527"/>
  </p:sldMasterIdLst>
  <p:sldIdLst>
    <p:sldId xmlns:r="http://schemas.openxmlformats.org/officeDocument/2006/relationships" id="256" r:id="Ree1929cb1d074031"/>
    <p:sldId xmlns:r="http://schemas.openxmlformats.org/officeDocument/2006/relationships" id="257" r:id="R5fc253842b7e4c50"/>
    <p:sldId xmlns:r="http://schemas.openxmlformats.org/officeDocument/2006/relationships" id="258" r:id="R76d4d63ff8054ebe"/>
    <p:sldId xmlns:r="http://schemas.openxmlformats.org/officeDocument/2006/relationships" id="259" r:id="R5a6321f2dbb6491a"/>
    <p:sldId xmlns:r="http://schemas.openxmlformats.org/officeDocument/2006/relationships" id="260" r:id="R5d8165998e4f48ea"/>
    <p:sldId xmlns:r="http://schemas.openxmlformats.org/officeDocument/2006/relationships" id="261" r:id="R809cedaab5044f0f"/>
    <p:sldId xmlns:r="http://schemas.openxmlformats.org/officeDocument/2006/relationships" id="262" r:id="Rbe16b97ae7cb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a31e0f4e24527" /><Relationship Type="http://schemas.openxmlformats.org/officeDocument/2006/relationships/slide" Target="/ppt/slides/slide1.xml" Id="Ree1929cb1d074031" /><Relationship Type="http://schemas.openxmlformats.org/officeDocument/2006/relationships/slide" Target="/ppt/slides/slide2.xml" Id="R5fc253842b7e4c50" /><Relationship Type="http://schemas.openxmlformats.org/officeDocument/2006/relationships/slide" Target="/ppt/slides/slide3.xml" Id="R76d4d63ff8054ebe" /><Relationship Type="http://schemas.openxmlformats.org/officeDocument/2006/relationships/slide" Target="/ppt/slides/slide4.xml" Id="R5a6321f2dbb6491a" /><Relationship Type="http://schemas.openxmlformats.org/officeDocument/2006/relationships/slide" Target="/ppt/slides/slide5.xml" Id="R5d8165998e4f48ea" /><Relationship Type="http://schemas.openxmlformats.org/officeDocument/2006/relationships/slide" Target="/ppt/slides/slide6.xml" Id="R809cedaab5044f0f" /><Relationship Type="http://schemas.openxmlformats.org/officeDocument/2006/relationships/slide" Target="/ppt/slides/slide7.xml" Id="Rbe16b97ae7cb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48ab117d5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bf6ce9b843e4" /><Relationship Type="http://schemas.openxmlformats.org/officeDocument/2006/relationships/theme" Target="/ppt/slideMasters/theme/theme1.xml" Id="R159649047aa9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8bf6ce9b8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5d16397a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1fa00201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6f77682e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5e6b9d8c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e220c86d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822c4dbf6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8e36c125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HØSTELAND SOLBU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919 623 373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