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4f6af8c73d49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5fe962c1d24f82"/>
  </p:sldMasterIdLst>
  <p:sldIdLst>
    <p:sldId xmlns:r="http://schemas.openxmlformats.org/officeDocument/2006/relationships" id="256" r:id="R3a722baf2f7d4fd6"/>
    <p:sldId xmlns:r="http://schemas.openxmlformats.org/officeDocument/2006/relationships" id="257" r:id="R17d47ac688c44d06"/>
    <p:sldId xmlns:r="http://schemas.openxmlformats.org/officeDocument/2006/relationships" id="258" r:id="R38ee5a91c7a948a7"/>
    <p:sldId xmlns:r="http://schemas.openxmlformats.org/officeDocument/2006/relationships" id="259" r:id="Rc37fff62b8724b15"/>
    <p:sldId xmlns:r="http://schemas.openxmlformats.org/officeDocument/2006/relationships" id="260" r:id="R500ab27659794a0d"/>
    <p:sldId xmlns:r="http://schemas.openxmlformats.org/officeDocument/2006/relationships" id="261" r:id="R857b287a5ce146fe"/>
    <p:sldId xmlns:r="http://schemas.openxmlformats.org/officeDocument/2006/relationships" id="262" r:id="R092df4fdaeb14b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5fe962c1d24f82" /><Relationship Type="http://schemas.openxmlformats.org/officeDocument/2006/relationships/slide" Target="/ppt/slides/slide1.xml" Id="R3a722baf2f7d4fd6" /><Relationship Type="http://schemas.openxmlformats.org/officeDocument/2006/relationships/slide" Target="/ppt/slides/slide2.xml" Id="R17d47ac688c44d06" /><Relationship Type="http://schemas.openxmlformats.org/officeDocument/2006/relationships/slide" Target="/ppt/slides/slide3.xml" Id="R38ee5a91c7a948a7" /><Relationship Type="http://schemas.openxmlformats.org/officeDocument/2006/relationships/slide" Target="/ppt/slides/slide4.xml" Id="Rc37fff62b8724b15" /><Relationship Type="http://schemas.openxmlformats.org/officeDocument/2006/relationships/slide" Target="/ppt/slides/slide5.xml" Id="R500ab27659794a0d" /><Relationship Type="http://schemas.openxmlformats.org/officeDocument/2006/relationships/slide" Target="/ppt/slides/slide6.xml" Id="R857b287a5ce146fe" /><Relationship Type="http://schemas.openxmlformats.org/officeDocument/2006/relationships/slide" Target="/ppt/slides/slide7.xml" Id="R092df4fdaeb14b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a82e71ebfc4b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028c0d7274cb8" /><Relationship Type="http://schemas.openxmlformats.org/officeDocument/2006/relationships/theme" Target="/ppt/slideMasters/theme/theme1.xml" Id="R42e912c7e31842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f028c0d7274c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775b2644441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9274c852a45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28357a2c641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6350e9b624b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e1cf2655e46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71100b63549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5e515c89747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COMPOSE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COMPOSE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504 527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BERILD OSE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Grønvoll allé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compose@ose.email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919 665 246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