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8c9bcd27b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63fe45e5941f0"/>
  </p:sldMasterIdLst>
  <p:sldIdLst>
    <p:sldId xmlns:r="http://schemas.openxmlformats.org/officeDocument/2006/relationships" id="256" r:id="R260f4d21ce3d4328"/>
    <p:sldId xmlns:r="http://schemas.openxmlformats.org/officeDocument/2006/relationships" id="257" r:id="Rd64b7c02dd944362"/>
    <p:sldId xmlns:r="http://schemas.openxmlformats.org/officeDocument/2006/relationships" id="258" r:id="R6c84e7c7c1a949f5"/>
    <p:sldId xmlns:r="http://schemas.openxmlformats.org/officeDocument/2006/relationships" id="259" r:id="R0927b6f0c3644cf3"/>
    <p:sldId xmlns:r="http://schemas.openxmlformats.org/officeDocument/2006/relationships" id="260" r:id="R2aabd052e43f48fb"/>
    <p:sldId xmlns:r="http://schemas.openxmlformats.org/officeDocument/2006/relationships" id="261" r:id="R0fd60b2ed96a4c75"/>
    <p:sldId xmlns:r="http://schemas.openxmlformats.org/officeDocument/2006/relationships" id="262" r:id="Rc1eafe753f89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63fe45e5941f0" /><Relationship Type="http://schemas.openxmlformats.org/officeDocument/2006/relationships/slide" Target="/ppt/slides/slide1.xml" Id="R260f4d21ce3d4328" /><Relationship Type="http://schemas.openxmlformats.org/officeDocument/2006/relationships/slide" Target="/ppt/slides/slide2.xml" Id="Rd64b7c02dd944362" /><Relationship Type="http://schemas.openxmlformats.org/officeDocument/2006/relationships/slide" Target="/ppt/slides/slide3.xml" Id="R6c84e7c7c1a949f5" /><Relationship Type="http://schemas.openxmlformats.org/officeDocument/2006/relationships/slide" Target="/ppt/slides/slide4.xml" Id="R0927b6f0c3644cf3" /><Relationship Type="http://schemas.openxmlformats.org/officeDocument/2006/relationships/slide" Target="/ppt/slides/slide5.xml" Id="R2aabd052e43f48fb" /><Relationship Type="http://schemas.openxmlformats.org/officeDocument/2006/relationships/slide" Target="/ppt/slides/slide6.xml" Id="R0fd60b2ed96a4c75" /><Relationship Type="http://schemas.openxmlformats.org/officeDocument/2006/relationships/slide" Target="/ppt/slides/slide7.xml" Id="Rc1eafe753f89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b1060d257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6f36e0f84a31" /><Relationship Type="http://schemas.openxmlformats.org/officeDocument/2006/relationships/theme" Target="/ppt/slideMasters/theme/theme1.xml" Id="R335ce8c398c9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66f36e0f8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841cb156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3032b96c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3426409f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884d941c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6a53d728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373653df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fbea99d7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28 179 794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