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c13d0210645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06c4d238824e25"/>
  </p:sldMasterIdLst>
  <p:sldIdLst>
    <p:sldId xmlns:r="http://schemas.openxmlformats.org/officeDocument/2006/relationships" id="256" r:id="R3df9e4e7306a4127"/>
    <p:sldId xmlns:r="http://schemas.openxmlformats.org/officeDocument/2006/relationships" id="257" r:id="Rd59d9b0b7d4f40de"/>
    <p:sldId xmlns:r="http://schemas.openxmlformats.org/officeDocument/2006/relationships" id="258" r:id="Ra06936d27a40404f"/>
    <p:sldId xmlns:r="http://schemas.openxmlformats.org/officeDocument/2006/relationships" id="259" r:id="R75b9b3dc3d664abe"/>
    <p:sldId xmlns:r="http://schemas.openxmlformats.org/officeDocument/2006/relationships" id="260" r:id="Rf7ba7b8c50f34a39"/>
    <p:sldId xmlns:r="http://schemas.openxmlformats.org/officeDocument/2006/relationships" id="261" r:id="R49c25e49cb49435a"/>
    <p:sldId xmlns:r="http://schemas.openxmlformats.org/officeDocument/2006/relationships" id="262" r:id="Re806153f5513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06c4d238824e25" /><Relationship Type="http://schemas.openxmlformats.org/officeDocument/2006/relationships/slide" Target="/ppt/slides/slide1.xml" Id="R3df9e4e7306a4127" /><Relationship Type="http://schemas.openxmlformats.org/officeDocument/2006/relationships/slide" Target="/ppt/slides/slide2.xml" Id="Rd59d9b0b7d4f40de" /><Relationship Type="http://schemas.openxmlformats.org/officeDocument/2006/relationships/slide" Target="/ppt/slides/slide3.xml" Id="Ra06936d27a40404f" /><Relationship Type="http://schemas.openxmlformats.org/officeDocument/2006/relationships/slide" Target="/ppt/slides/slide4.xml" Id="R75b9b3dc3d664abe" /><Relationship Type="http://schemas.openxmlformats.org/officeDocument/2006/relationships/slide" Target="/ppt/slides/slide5.xml" Id="Rf7ba7b8c50f34a39" /><Relationship Type="http://schemas.openxmlformats.org/officeDocument/2006/relationships/slide" Target="/ppt/slides/slide6.xml" Id="R49c25e49cb49435a" /><Relationship Type="http://schemas.openxmlformats.org/officeDocument/2006/relationships/slide" Target="/ppt/slides/slide7.xml" Id="Re806153f5513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8b6f605a8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bf4c8010441c5" /><Relationship Type="http://schemas.openxmlformats.org/officeDocument/2006/relationships/theme" Target="/ppt/slideMasters/theme/theme1.xml" Id="Ra7b7f231a9dc4b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bf4c8010441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ed34a55b3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f2dec54e740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76eab0cc3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60eacc7b945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e15092c3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f59888900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8cf9ff2274e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24 526 020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32 057 917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INVEST AS</a:t>
            </a:r>
          </a:p>
        </p:txBody>
      </p:sp>
    </p:spTree>
  </p:cSld>
  <p:clrMapOvr>
    <a:masterClrMapping xmlns:a="http://schemas.openxmlformats.org/drawingml/2006/main"/>
  </p:clrMapOvr>
</p:sld>
</file>