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5d4b26087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70fe13da14f01"/>
  </p:sldMasterIdLst>
  <p:sldIdLst>
    <p:sldId xmlns:r="http://schemas.openxmlformats.org/officeDocument/2006/relationships" id="256" r:id="R65e3025673124594"/>
    <p:sldId xmlns:r="http://schemas.openxmlformats.org/officeDocument/2006/relationships" id="257" r:id="R27a6fea48025491b"/>
    <p:sldId xmlns:r="http://schemas.openxmlformats.org/officeDocument/2006/relationships" id="258" r:id="Re71432dc91eb4251"/>
    <p:sldId xmlns:r="http://schemas.openxmlformats.org/officeDocument/2006/relationships" id="259" r:id="R143747fcde954f7f"/>
    <p:sldId xmlns:r="http://schemas.openxmlformats.org/officeDocument/2006/relationships" id="260" r:id="R9142ad4a9d8442d3"/>
    <p:sldId xmlns:r="http://schemas.openxmlformats.org/officeDocument/2006/relationships" id="261" r:id="R1911e40d3b1f45c0"/>
    <p:sldId xmlns:r="http://schemas.openxmlformats.org/officeDocument/2006/relationships" id="262" r:id="R8058b2a0a2b7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70fe13da14f01" /><Relationship Type="http://schemas.openxmlformats.org/officeDocument/2006/relationships/slide" Target="/ppt/slides/slide1.xml" Id="R65e3025673124594" /><Relationship Type="http://schemas.openxmlformats.org/officeDocument/2006/relationships/slide" Target="/ppt/slides/slide2.xml" Id="R27a6fea48025491b" /><Relationship Type="http://schemas.openxmlformats.org/officeDocument/2006/relationships/slide" Target="/ppt/slides/slide3.xml" Id="Re71432dc91eb4251" /><Relationship Type="http://schemas.openxmlformats.org/officeDocument/2006/relationships/slide" Target="/ppt/slides/slide4.xml" Id="R143747fcde954f7f" /><Relationship Type="http://schemas.openxmlformats.org/officeDocument/2006/relationships/slide" Target="/ppt/slides/slide5.xml" Id="R9142ad4a9d8442d3" /><Relationship Type="http://schemas.openxmlformats.org/officeDocument/2006/relationships/slide" Target="/ppt/slides/slide6.xml" Id="R1911e40d3b1f45c0" /><Relationship Type="http://schemas.openxmlformats.org/officeDocument/2006/relationships/slide" Target="/ppt/slides/slide7.xml" Id="R8058b2a0a2b7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3a2aa011a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46aeaeb44aa0" /><Relationship Type="http://schemas.openxmlformats.org/officeDocument/2006/relationships/theme" Target="/ppt/slideMasters/theme/theme1.xml" Id="R8b04f70c7ba8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c46aeaeb4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bae2b9b6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11cd7077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28e19c29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db23997d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b2f39182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96123890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b404401b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TØSTIE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919 679 050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