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137cf68e384d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33b9f802d442be"/>
  </p:sldMasterIdLst>
  <p:sldIdLst>
    <p:sldId xmlns:r="http://schemas.openxmlformats.org/officeDocument/2006/relationships" id="256" r:id="R4c60e9f33cfd4b29"/>
    <p:sldId xmlns:r="http://schemas.openxmlformats.org/officeDocument/2006/relationships" id="257" r:id="Rda4ade04105d45cd"/>
    <p:sldId xmlns:r="http://schemas.openxmlformats.org/officeDocument/2006/relationships" id="258" r:id="R7cd849e96cc94f0a"/>
    <p:sldId xmlns:r="http://schemas.openxmlformats.org/officeDocument/2006/relationships" id="259" r:id="R71104eeee04f4ec6"/>
    <p:sldId xmlns:r="http://schemas.openxmlformats.org/officeDocument/2006/relationships" id="260" r:id="R3f457eff14c94ed0"/>
    <p:sldId xmlns:r="http://schemas.openxmlformats.org/officeDocument/2006/relationships" id="261" r:id="R8c0cd85729914fd5"/>
    <p:sldId xmlns:r="http://schemas.openxmlformats.org/officeDocument/2006/relationships" id="262" r:id="R63270da127e04c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33b9f802d442be" /><Relationship Type="http://schemas.openxmlformats.org/officeDocument/2006/relationships/slide" Target="/ppt/slides/slide1.xml" Id="R4c60e9f33cfd4b29" /><Relationship Type="http://schemas.openxmlformats.org/officeDocument/2006/relationships/slide" Target="/ppt/slides/slide2.xml" Id="Rda4ade04105d45cd" /><Relationship Type="http://schemas.openxmlformats.org/officeDocument/2006/relationships/slide" Target="/ppt/slides/slide3.xml" Id="R7cd849e96cc94f0a" /><Relationship Type="http://schemas.openxmlformats.org/officeDocument/2006/relationships/slide" Target="/ppt/slides/slide4.xml" Id="R71104eeee04f4ec6" /><Relationship Type="http://schemas.openxmlformats.org/officeDocument/2006/relationships/slide" Target="/ppt/slides/slide5.xml" Id="R3f457eff14c94ed0" /><Relationship Type="http://schemas.openxmlformats.org/officeDocument/2006/relationships/slide" Target="/ppt/slides/slide6.xml" Id="R8c0cd85729914fd5" /><Relationship Type="http://schemas.openxmlformats.org/officeDocument/2006/relationships/slide" Target="/ppt/slides/slide7.xml" Id="R63270da127e04c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6a53d68c64b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13b1dc78184eeb" /><Relationship Type="http://schemas.openxmlformats.org/officeDocument/2006/relationships/theme" Target="/ppt/slideMasters/theme/theme1.xml" Id="Red2dc736247948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13b1dc7818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d7a2f4d6e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c7b19f9d14c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c82180d5949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6bd727bde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ff38cd83247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31d074ee747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4dfa5bd6d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 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2 031 485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1 274 189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2 375 762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11 970 731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13 404 288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ANDERSEN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 LUNDE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919 686 782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 INVEST AS</a:t>
            </a:r>
          </a:p>
        </p:txBody>
      </p:sp>
    </p:spTree>
  </p:cSld>
  <p:clrMapOvr>
    <a:masterClrMapping xmlns:a="http://schemas.openxmlformats.org/drawingml/2006/main"/>
  </p:clrMapOvr>
</p:sld>
</file>