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e440d334148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fc5aa986f14cb5"/>
  </p:sldMasterIdLst>
  <p:sldIdLst>
    <p:sldId xmlns:r="http://schemas.openxmlformats.org/officeDocument/2006/relationships" id="256" r:id="R08ebaa548f1b4e88"/>
    <p:sldId xmlns:r="http://schemas.openxmlformats.org/officeDocument/2006/relationships" id="257" r:id="R19021faf53304999"/>
    <p:sldId xmlns:r="http://schemas.openxmlformats.org/officeDocument/2006/relationships" id="258" r:id="R1e4b870b1ec2435e"/>
    <p:sldId xmlns:r="http://schemas.openxmlformats.org/officeDocument/2006/relationships" id="259" r:id="Rb44f901d2fe74273"/>
    <p:sldId xmlns:r="http://schemas.openxmlformats.org/officeDocument/2006/relationships" id="260" r:id="R4c7b793834ee41c1"/>
    <p:sldId xmlns:r="http://schemas.openxmlformats.org/officeDocument/2006/relationships" id="261" r:id="R983a09454c0e4a6c"/>
    <p:sldId xmlns:r="http://schemas.openxmlformats.org/officeDocument/2006/relationships" id="262" r:id="R4073d2cff8304c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c5aa986f14cb5" /><Relationship Type="http://schemas.openxmlformats.org/officeDocument/2006/relationships/slide" Target="/ppt/slides/slide1.xml" Id="R08ebaa548f1b4e88" /><Relationship Type="http://schemas.openxmlformats.org/officeDocument/2006/relationships/slide" Target="/ppt/slides/slide2.xml" Id="R19021faf53304999" /><Relationship Type="http://schemas.openxmlformats.org/officeDocument/2006/relationships/slide" Target="/ppt/slides/slide3.xml" Id="R1e4b870b1ec2435e" /><Relationship Type="http://schemas.openxmlformats.org/officeDocument/2006/relationships/slide" Target="/ppt/slides/slide4.xml" Id="Rb44f901d2fe74273" /><Relationship Type="http://schemas.openxmlformats.org/officeDocument/2006/relationships/slide" Target="/ppt/slides/slide5.xml" Id="R4c7b793834ee41c1" /><Relationship Type="http://schemas.openxmlformats.org/officeDocument/2006/relationships/slide" Target="/ppt/slides/slide6.xml" Id="R983a09454c0e4a6c" /><Relationship Type="http://schemas.openxmlformats.org/officeDocument/2006/relationships/slide" Target="/ppt/slides/slide7.xml" Id="R4073d2cff8304c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f835d8a74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c3384152d43ec" /><Relationship Type="http://schemas.openxmlformats.org/officeDocument/2006/relationships/theme" Target="/ppt/slideMasters/theme/theme1.xml" Id="R5f048af0257c46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4c3384152d43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7ab0c324f47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b378bbba042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aa1a11a8541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3808d01e6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0eeb3c2e843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47337bb814f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b8455fb741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PEBJE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7 388 616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49 594 135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49 594 136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BJERTNÆS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Bjertnæs, Aspehaugveien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