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a4ac1252443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6365bf5504640"/>
  </p:sldMasterIdLst>
  <p:sldIdLst>
    <p:sldId xmlns:r="http://schemas.openxmlformats.org/officeDocument/2006/relationships" id="256" r:id="R74cca9ea233f4f54"/>
    <p:sldId xmlns:r="http://schemas.openxmlformats.org/officeDocument/2006/relationships" id="257" r:id="Raa116aa984d14bbd"/>
    <p:sldId xmlns:r="http://schemas.openxmlformats.org/officeDocument/2006/relationships" id="258" r:id="R6cfbb7bee6f74a28"/>
    <p:sldId xmlns:r="http://schemas.openxmlformats.org/officeDocument/2006/relationships" id="259" r:id="R2304e1cbab864f28"/>
    <p:sldId xmlns:r="http://schemas.openxmlformats.org/officeDocument/2006/relationships" id="260" r:id="R51a0eefb4ba04f0d"/>
    <p:sldId xmlns:r="http://schemas.openxmlformats.org/officeDocument/2006/relationships" id="261" r:id="R5f8bbd4155b04530"/>
    <p:sldId xmlns:r="http://schemas.openxmlformats.org/officeDocument/2006/relationships" id="262" r:id="R9c665b1067ef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6365bf5504640" /><Relationship Type="http://schemas.openxmlformats.org/officeDocument/2006/relationships/slide" Target="/ppt/slides/slide1.xml" Id="R74cca9ea233f4f54" /><Relationship Type="http://schemas.openxmlformats.org/officeDocument/2006/relationships/slide" Target="/ppt/slides/slide2.xml" Id="Raa116aa984d14bbd" /><Relationship Type="http://schemas.openxmlformats.org/officeDocument/2006/relationships/slide" Target="/ppt/slides/slide3.xml" Id="R6cfbb7bee6f74a28" /><Relationship Type="http://schemas.openxmlformats.org/officeDocument/2006/relationships/slide" Target="/ppt/slides/slide4.xml" Id="R2304e1cbab864f28" /><Relationship Type="http://schemas.openxmlformats.org/officeDocument/2006/relationships/slide" Target="/ppt/slides/slide5.xml" Id="R51a0eefb4ba04f0d" /><Relationship Type="http://schemas.openxmlformats.org/officeDocument/2006/relationships/slide" Target="/ppt/slides/slide6.xml" Id="R5f8bbd4155b04530" /><Relationship Type="http://schemas.openxmlformats.org/officeDocument/2006/relationships/slide" Target="/ppt/slides/slide7.xml" Id="R9c665b1067ef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8fe1467c645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bbb1aacfb4ba3" /><Relationship Type="http://schemas.openxmlformats.org/officeDocument/2006/relationships/theme" Target="/ppt/slideMasters/theme/theme1.xml" Id="Rbf235ce19e5c46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cbbb1aacfb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cad78f6254c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aa5d164d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e7fbef56448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faa004eb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4d69274a2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911eefba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e1c8375941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CAPITAL 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CAPITAL 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9 327 501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21 435 613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21 435 613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SEBASTIAN NORDVANG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Sebastian Nordvang, Sørkedalsveien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919 702 192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CAPITAL ESS AS</a:t>
            </a:r>
          </a:p>
        </p:txBody>
      </p:sp>
    </p:spTree>
  </p:cSld>
  <p:clrMapOvr>
    <a:masterClrMapping xmlns:a="http://schemas.openxmlformats.org/drawingml/2006/main"/>
  </p:clrMapOvr>
</p:sld>
</file>