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7c1e6805b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94cb8e0a545ab"/>
  </p:sldMasterIdLst>
  <p:sldIdLst>
    <p:sldId xmlns:r="http://schemas.openxmlformats.org/officeDocument/2006/relationships" id="256" r:id="R947ede65fd1b4a09"/>
    <p:sldId xmlns:r="http://schemas.openxmlformats.org/officeDocument/2006/relationships" id="257" r:id="R65693b5be0ef4478"/>
    <p:sldId xmlns:r="http://schemas.openxmlformats.org/officeDocument/2006/relationships" id="258" r:id="Rfbcc649fbdb242d4"/>
    <p:sldId xmlns:r="http://schemas.openxmlformats.org/officeDocument/2006/relationships" id="259" r:id="R48dfb577e0674143"/>
    <p:sldId xmlns:r="http://schemas.openxmlformats.org/officeDocument/2006/relationships" id="260" r:id="R83b2418045de4f90"/>
    <p:sldId xmlns:r="http://schemas.openxmlformats.org/officeDocument/2006/relationships" id="261" r:id="R370700a188c04329"/>
    <p:sldId xmlns:r="http://schemas.openxmlformats.org/officeDocument/2006/relationships" id="262" r:id="Rdf7ab197875a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94cb8e0a545ab" /><Relationship Type="http://schemas.openxmlformats.org/officeDocument/2006/relationships/slide" Target="/ppt/slides/slide1.xml" Id="R947ede65fd1b4a09" /><Relationship Type="http://schemas.openxmlformats.org/officeDocument/2006/relationships/slide" Target="/ppt/slides/slide2.xml" Id="R65693b5be0ef4478" /><Relationship Type="http://schemas.openxmlformats.org/officeDocument/2006/relationships/slide" Target="/ppt/slides/slide3.xml" Id="Rfbcc649fbdb242d4" /><Relationship Type="http://schemas.openxmlformats.org/officeDocument/2006/relationships/slide" Target="/ppt/slides/slide4.xml" Id="R48dfb577e0674143" /><Relationship Type="http://schemas.openxmlformats.org/officeDocument/2006/relationships/slide" Target="/ppt/slides/slide5.xml" Id="R83b2418045de4f90" /><Relationship Type="http://schemas.openxmlformats.org/officeDocument/2006/relationships/slide" Target="/ppt/slides/slide6.xml" Id="R370700a188c04329" /><Relationship Type="http://schemas.openxmlformats.org/officeDocument/2006/relationships/slide" Target="/ppt/slides/slide7.xml" Id="Rdf7ab197875a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b76c66ca8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13631c7641f8" /><Relationship Type="http://schemas.openxmlformats.org/officeDocument/2006/relationships/theme" Target="/ppt/slideMasters/theme/theme1.xml" Id="R7599f96344f1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b13631c76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89085e57c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a2771c43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78b98c4c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a4b798c5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cc389d46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aa7b1548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c4623fa1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BERGGREN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jb.ventures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919 708 484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VENTURES AS</a:t>
            </a:r>
          </a:p>
        </p:txBody>
      </p:sp>
    </p:spTree>
  </p:cSld>
  <p:clrMapOvr>
    <a:masterClrMapping xmlns:a="http://schemas.openxmlformats.org/drawingml/2006/main"/>
  </p:clrMapOvr>
</p:sld>
</file>