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fd00425b67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ff6a2b943482a"/>
  </p:sldMasterIdLst>
  <p:sldIdLst>
    <p:sldId xmlns:r="http://schemas.openxmlformats.org/officeDocument/2006/relationships" id="256" r:id="R0bf5158dcfbe4335"/>
    <p:sldId xmlns:r="http://schemas.openxmlformats.org/officeDocument/2006/relationships" id="257" r:id="Rc43ad4b0f3b84b32"/>
    <p:sldId xmlns:r="http://schemas.openxmlformats.org/officeDocument/2006/relationships" id="258" r:id="R8cd1b0fc3c394e9b"/>
    <p:sldId xmlns:r="http://schemas.openxmlformats.org/officeDocument/2006/relationships" id="259" r:id="Raf610ab00d404f9f"/>
    <p:sldId xmlns:r="http://schemas.openxmlformats.org/officeDocument/2006/relationships" id="260" r:id="R8582301a97a04079"/>
    <p:sldId xmlns:r="http://schemas.openxmlformats.org/officeDocument/2006/relationships" id="261" r:id="R9466f0f7b9e34b60"/>
    <p:sldId xmlns:r="http://schemas.openxmlformats.org/officeDocument/2006/relationships" id="262" r:id="R7149e19f5065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ff6a2b943482a" /><Relationship Type="http://schemas.openxmlformats.org/officeDocument/2006/relationships/slide" Target="/ppt/slides/slide1.xml" Id="R0bf5158dcfbe4335" /><Relationship Type="http://schemas.openxmlformats.org/officeDocument/2006/relationships/slide" Target="/ppt/slides/slide2.xml" Id="Rc43ad4b0f3b84b32" /><Relationship Type="http://schemas.openxmlformats.org/officeDocument/2006/relationships/slide" Target="/ppt/slides/slide3.xml" Id="R8cd1b0fc3c394e9b" /><Relationship Type="http://schemas.openxmlformats.org/officeDocument/2006/relationships/slide" Target="/ppt/slides/slide4.xml" Id="Raf610ab00d404f9f" /><Relationship Type="http://schemas.openxmlformats.org/officeDocument/2006/relationships/slide" Target="/ppt/slides/slide5.xml" Id="R8582301a97a04079" /><Relationship Type="http://schemas.openxmlformats.org/officeDocument/2006/relationships/slide" Target="/ppt/slides/slide6.xml" Id="R9466f0f7b9e34b60" /><Relationship Type="http://schemas.openxmlformats.org/officeDocument/2006/relationships/slide" Target="/ppt/slides/slide7.xml" Id="R7149e19f5065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5c6f61825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51c353f594d7a" /><Relationship Type="http://schemas.openxmlformats.org/officeDocument/2006/relationships/theme" Target="/ppt/slideMasters/theme/theme1.xml" Id="Rbedcdcc9b221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51c353f59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926b060ab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7046e60cd4e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4e9b5a28e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f4725b0842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acdfafc7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0851f270248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deb9d337d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JFK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892 301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52 294 552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54 619 354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ELISE JACOBSEN FRIGSTAD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919 716 460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INVEST AS</a:t>
            </a:r>
          </a:p>
        </p:txBody>
      </p:sp>
    </p:spTree>
  </p:cSld>
  <p:clrMapOvr>
    <a:masterClrMapping xmlns:a="http://schemas.openxmlformats.org/drawingml/2006/main"/>
  </p:clrMapOvr>
</p:sld>
</file>