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707f7bcaf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7f1a7afad4de4"/>
  </p:sldMasterIdLst>
  <p:sldIdLst>
    <p:sldId xmlns:r="http://schemas.openxmlformats.org/officeDocument/2006/relationships" id="256" r:id="R6b88254d23d9490b"/>
    <p:sldId xmlns:r="http://schemas.openxmlformats.org/officeDocument/2006/relationships" id="257" r:id="Rb707720f6fc5469f"/>
    <p:sldId xmlns:r="http://schemas.openxmlformats.org/officeDocument/2006/relationships" id="258" r:id="Rb779d8a955e34d07"/>
    <p:sldId xmlns:r="http://schemas.openxmlformats.org/officeDocument/2006/relationships" id="259" r:id="Rbdb8a0268c3a4ca7"/>
    <p:sldId xmlns:r="http://schemas.openxmlformats.org/officeDocument/2006/relationships" id="260" r:id="R7fc5b58e2ea040dd"/>
    <p:sldId xmlns:r="http://schemas.openxmlformats.org/officeDocument/2006/relationships" id="261" r:id="R4a6b8ed5482149ca"/>
    <p:sldId xmlns:r="http://schemas.openxmlformats.org/officeDocument/2006/relationships" id="262" r:id="R2fca3dccdc9f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7f1a7afad4de4" /><Relationship Type="http://schemas.openxmlformats.org/officeDocument/2006/relationships/slide" Target="/ppt/slides/slide1.xml" Id="R6b88254d23d9490b" /><Relationship Type="http://schemas.openxmlformats.org/officeDocument/2006/relationships/slide" Target="/ppt/slides/slide2.xml" Id="Rb707720f6fc5469f" /><Relationship Type="http://schemas.openxmlformats.org/officeDocument/2006/relationships/slide" Target="/ppt/slides/slide3.xml" Id="Rb779d8a955e34d07" /><Relationship Type="http://schemas.openxmlformats.org/officeDocument/2006/relationships/slide" Target="/ppt/slides/slide4.xml" Id="Rbdb8a0268c3a4ca7" /><Relationship Type="http://schemas.openxmlformats.org/officeDocument/2006/relationships/slide" Target="/ppt/slides/slide5.xml" Id="R7fc5b58e2ea040dd" /><Relationship Type="http://schemas.openxmlformats.org/officeDocument/2006/relationships/slide" Target="/ppt/slides/slide6.xml" Id="R4a6b8ed5482149ca" /><Relationship Type="http://schemas.openxmlformats.org/officeDocument/2006/relationships/slide" Target="/ppt/slides/slide7.xml" Id="R2fca3dccdc9f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f6f746e69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51bc2d974c7a" /><Relationship Type="http://schemas.openxmlformats.org/officeDocument/2006/relationships/theme" Target="/ppt/slideMasters/theme/theme1.xml" Id="Rbe7adc76d4a0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251bc2d97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6c67fd2de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80a23a946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393a1e518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694f1bf62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bb2a5ef52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2d4c72e5d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5cb1b5b75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HAGEN HOLDING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6 002 383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kai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919 724 889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