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af7628446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9b46a20d940ca"/>
  </p:sldMasterIdLst>
  <p:sldIdLst>
    <p:sldId xmlns:r="http://schemas.openxmlformats.org/officeDocument/2006/relationships" id="256" r:id="Re389d2e6e47e44f8"/>
    <p:sldId xmlns:r="http://schemas.openxmlformats.org/officeDocument/2006/relationships" id="257" r:id="Ra0ccb21d165944db"/>
    <p:sldId xmlns:r="http://schemas.openxmlformats.org/officeDocument/2006/relationships" id="258" r:id="Rdedbdab142074b66"/>
    <p:sldId xmlns:r="http://schemas.openxmlformats.org/officeDocument/2006/relationships" id="259" r:id="R8ee45c55887c4173"/>
    <p:sldId xmlns:r="http://schemas.openxmlformats.org/officeDocument/2006/relationships" id="260" r:id="R4c9e5d4e8d3547cc"/>
    <p:sldId xmlns:r="http://schemas.openxmlformats.org/officeDocument/2006/relationships" id="261" r:id="R1eb7776fe898419d"/>
    <p:sldId xmlns:r="http://schemas.openxmlformats.org/officeDocument/2006/relationships" id="262" r:id="Rc05133f584e8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9b46a20d940ca" /><Relationship Type="http://schemas.openxmlformats.org/officeDocument/2006/relationships/slide" Target="/ppt/slides/slide1.xml" Id="Re389d2e6e47e44f8" /><Relationship Type="http://schemas.openxmlformats.org/officeDocument/2006/relationships/slide" Target="/ppt/slides/slide2.xml" Id="Ra0ccb21d165944db" /><Relationship Type="http://schemas.openxmlformats.org/officeDocument/2006/relationships/slide" Target="/ppt/slides/slide3.xml" Id="Rdedbdab142074b66" /><Relationship Type="http://schemas.openxmlformats.org/officeDocument/2006/relationships/slide" Target="/ppt/slides/slide4.xml" Id="R8ee45c55887c4173" /><Relationship Type="http://schemas.openxmlformats.org/officeDocument/2006/relationships/slide" Target="/ppt/slides/slide5.xml" Id="R4c9e5d4e8d3547cc" /><Relationship Type="http://schemas.openxmlformats.org/officeDocument/2006/relationships/slide" Target="/ppt/slides/slide6.xml" Id="R1eb7776fe898419d" /><Relationship Type="http://schemas.openxmlformats.org/officeDocument/2006/relationships/slide" Target="/ppt/slides/slide7.xml" Id="Rc05133f584e8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ef62057ba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1abb6ece478a" /><Relationship Type="http://schemas.openxmlformats.org/officeDocument/2006/relationships/theme" Target="/ppt/slideMasters/theme/theme1.xml" Id="R8347e3ed0874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c1abb6ece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19279a48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e3b5f6bf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e460e41b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36cbfbe1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01805657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28d436c4a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9543475e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