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85aefc17ea4a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4a10be06164154"/>
  </p:sldMasterIdLst>
  <p:sldIdLst>
    <p:sldId xmlns:r="http://schemas.openxmlformats.org/officeDocument/2006/relationships" id="256" r:id="Re76c60c1fd3c412a"/>
    <p:sldId xmlns:r="http://schemas.openxmlformats.org/officeDocument/2006/relationships" id="257" r:id="R7b813ca4e90c41d9"/>
    <p:sldId xmlns:r="http://schemas.openxmlformats.org/officeDocument/2006/relationships" id="258" r:id="R342d35accc864578"/>
    <p:sldId xmlns:r="http://schemas.openxmlformats.org/officeDocument/2006/relationships" id="259" r:id="R5b91333b009b4782"/>
    <p:sldId xmlns:r="http://schemas.openxmlformats.org/officeDocument/2006/relationships" id="260" r:id="R15eff08961c94790"/>
    <p:sldId xmlns:r="http://schemas.openxmlformats.org/officeDocument/2006/relationships" id="261" r:id="R20fd933d26fc4da1"/>
    <p:sldId xmlns:r="http://schemas.openxmlformats.org/officeDocument/2006/relationships" id="262" r:id="R1434c4aaca6b46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4a10be06164154" /><Relationship Type="http://schemas.openxmlformats.org/officeDocument/2006/relationships/slide" Target="/ppt/slides/slide1.xml" Id="Re76c60c1fd3c412a" /><Relationship Type="http://schemas.openxmlformats.org/officeDocument/2006/relationships/slide" Target="/ppt/slides/slide2.xml" Id="R7b813ca4e90c41d9" /><Relationship Type="http://schemas.openxmlformats.org/officeDocument/2006/relationships/slide" Target="/ppt/slides/slide3.xml" Id="R342d35accc864578" /><Relationship Type="http://schemas.openxmlformats.org/officeDocument/2006/relationships/slide" Target="/ppt/slides/slide4.xml" Id="R5b91333b009b4782" /><Relationship Type="http://schemas.openxmlformats.org/officeDocument/2006/relationships/slide" Target="/ppt/slides/slide5.xml" Id="R15eff08961c94790" /><Relationship Type="http://schemas.openxmlformats.org/officeDocument/2006/relationships/slide" Target="/ppt/slides/slide6.xml" Id="R20fd933d26fc4da1" /><Relationship Type="http://schemas.openxmlformats.org/officeDocument/2006/relationships/slide" Target="/ppt/slides/slide7.xml" Id="R1434c4aaca6b46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99589b40d946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11df08d6784c40" /><Relationship Type="http://schemas.openxmlformats.org/officeDocument/2006/relationships/theme" Target="/ppt/slideMasters/theme/theme1.xml" Id="R74cc06673f334a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11df08d6784c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83448b2e743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c9d89e46a44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cc5241fad4a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813ade44a44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bfa4dfa934c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ecc24010e4d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71fc5ea1e342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JI THOMASSEN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 THOMASSEN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JI THOMASSEN REGNSKAP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 THOMASSEN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 THOMASSEN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 THOMASSEN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1 554 393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69 902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290 799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571 247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 THOMASSEN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INGE THOMASSEN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 THOMASSEN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Meltzers gate 11B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5007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post@jithomassen.no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www.jithomassen.no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919 763 558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 THOMASSEN REGNSKAP AS</a:t>
            </a:r>
          </a:p>
        </p:txBody>
      </p:sp>
    </p:spTree>
  </p:cSld>
  <p:clrMapOvr>
    <a:masterClrMapping xmlns:a="http://schemas.openxmlformats.org/drawingml/2006/main"/>
  </p:clrMapOvr>
</p:sld>
</file>