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570293a9004f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dc92a9200f48fb"/>
  </p:sldMasterIdLst>
  <p:sldIdLst>
    <p:sldId xmlns:r="http://schemas.openxmlformats.org/officeDocument/2006/relationships" id="256" r:id="R625c3e9065424d58"/>
    <p:sldId xmlns:r="http://schemas.openxmlformats.org/officeDocument/2006/relationships" id="257" r:id="Reda582e94bc64b96"/>
    <p:sldId xmlns:r="http://schemas.openxmlformats.org/officeDocument/2006/relationships" id="258" r:id="R5ee7e3f12008426e"/>
    <p:sldId xmlns:r="http://schemas.openxmlformats.org/officeDocument/2006/relationships" id="259" r:id="Rc9d1ae638d0b4eea"/>
    <p:sldId xmlns:r="http://schemas.openxmlformats.org/officeDocument/2006/relationships" id="260" r:id="R10c5a493dfd54c89"/>
    <p:sldId xmlns:r="http://schemas.openxmlformats.org/officeDocument/2006/relationships" id="261" r:id="R30a35ebbf4cd45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dc92a9200f48fb" /><Relationship Type="http://schemas.openxmlformats.org/officeDocument/2006/relationships/slide" Target="/ppt/slides/slide1.xml" Id="R625c3e9065424d58" /><Relationship Type="http://schemas.openxmlformats.org/officeDocument/2006/relationships/slide" Target="/ppt/slides/slide2.xml" Id="Reda582e94bc64b96" /><Relationship Type="http://schemas.openxmlformats.org/officeDocument/2006/relationships/slide" Target="/ppt/slides/slide3.xml" Id="R5ee7e3f12008426e" /><Relationship Type="http://schemas.openxmlformats.org/officeDocument/2006/relationships/slide" Target="/ppt/slides/slide4.xml" Id="Rc9d1ae638d0b4eea" /><Relationship Type="http://schemas.openxmlformats.org/officeDocument/2006/relationships/slide" Target="/ppt/slides/slide5.xml" Id="R10c5a493dfd54c89" /><Relationship Type="http://schemas.openxmlformats.org/officeDocument/2006/relationships/slide" Target="/ppt/slides/slide6.xml" Id="R30a35ebbf4cd45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c95073b9434b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d649531c94643" /><Relationship Type="http://schemas.openxmlformats.org/officeDocument/2006/relationships/theme" Target="/ppt/slideMasters/theme/theme1.xml" Id="R4b8e58f031a54b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7d649531c946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eb894580548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836b8f5c34d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d9701e8bc40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702b1461843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f50bc5af545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79c549bd54b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