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31040a7084a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87c5b01b634a01"/>
  </p:sldMasterIdLst>
  <p:sldIdLst>
    <p:sldId xmlns:r="http://schemas.openxmlformats.org/officeDocument/2006/relationships" id="256" r:id="R9eb45079e36f4c0e"/>
    <p:sldId xmlns:r="http://schemas.openxmlformats.org/officeDocument/2006/relationships" id="257" r:id="Rcee114786dda4973"/>
    <p:sldId xmlns:r="http://schemas.openxmlformats.org/officeDocument/2006/relationships" id="258" r:id="Rcf775ea22d7b4f64"/>
    <p:sldId xmlns:r="http://schemas.openxmlformats.org/officeDocument/2006/relationships" id="259" r:id="R30b4cf3d74eb4add"/>
    <p:sldId xmlns:r="http://schemas.openxmlformats.org/officeDocument/2006/relationships" id="260" r:id="R53bba1646b6b43ac"/>
    <p:sldId xmlns:r="http://schemas.openxmlformats.org/officeDocument/2006/relationships" id="261" r:id="Rf63248340c73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7c5b01b634a01" /><Relationship Type="http://schemas.openxmlformats.org/officeDocument/2006/relationships/slide" Target="/ppt/slides/slide1.xml" Id="R9eb45079e36f4c0e" /><Relationship Type="http://schemas.openxmlformats.org/officeDocument/2006/relationships/slide" Target="/ppt/slides/slide2.xml" Id="Rcee114786dda4973" /><Relationship Type="http://schemas.openxmlformats.org/officeDocument/2006/relationships/slide" Target="/ppt/slides/slide3.xml" Id="Rcf775ea22d7b4f64" /><Relationship Type="http://schemas.openxmlformats.org/officeDocument/2006/relationships/slide" Target="/ppt/slides/slide4.xml" Id="R30b4cf3d74eb4add" /><Relationship Type="http://schemas.openxmlformats.org/officeDocument/2006/relationships/slide" Target="/ppt/slides/slide5.xml" Id="R53bba1646b6b43ac" /><Relationship Type="http://schemas.openxmlformats.org/officeDocument/2006/relationships/slide" Target="/ppt/slides/slide6.xml" Id="Rf63248340c73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c25538ee544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1f2a581204748" /><Relationship Type="http://schemas.openxmlformats.org/officeDocument/2006/relationships/theme" Target="/ppt/slideMasters/theme/theme1.xml" Id="Re21a3c01ca29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1f2a58120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280fd97fc4a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7d059e40642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b808c3e93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a689820154d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8a3ad07f04a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3f6466b6c41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