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1132f27f3044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186b02e4e46c4"/>
  </p:sldMasterIdLst>
  <p:sldIdLst>
    <p:sldId xmlns:r="http://schemas.openxmlformats.org/officeDocument/2006/relationships" id="256" r:id="R5329060ffbc64367"/>
    <p:sldId xmlns:r="http://schemas.openxmlformats.org/officeDocument/2006/relationships" id="257" r:id="Ra3c9c386abdc4b96"/>
    <p:sldId xmlns:r="http://schemas.openxmlformats.org/officeDocument/2006/relationships" id="258" r:id="R43569604c71647a5"/>
    <p:sldId xmlns:r="http://schemas.openxmlformats.org/officeDocument/2006/relationships" id="259" r:id="Rf1a84d5c37a34585"/>
    <p:sldId xmlns:r="http://schemas.openxmlformats.org/officeDocument/2006/relationships" id="260" r:id="Re582ea36432d4fa9"/>
    <p:sldId xmlns:r="http://schemas.openxmlformats.org/officeDocument/2006/relationships" id="261" r:id="Re1fa3dff7d674ec4"/>
    <p:sldId xmlns:r="http://schemas.openxmlformats.org/officeDocument/2006/relationships" id="262" r:id="R8726e4bb991e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186b02e4e46c4" /><Relationship Type="http://schemas.openxmlformats.org/officeDocument/2006/relationships/slide" Target="/ppt/slides/slide1.xml" Id="R5329060ffbc64367" /><Relationship Type="http://schemas.openxmlformats.org/officeDocument/2006/relationships/slide" Target="/ppt/slides/slide2.xml" Id="Ra3c9c386abdc4b96" /><Relationship Type="http://schemas.openxmlformats.org/officeDocument/2006/relationships/slide" Target="/ppt/slides/slide3.xml" Id="R43569604c71647a5" /><Relationship Type="http://schemas.openxmlformats.org/officeDocument/2006/relationships/slide" Target="/ppt/slides/slide4.xml" Id="Rf1a84d5c37a34585" /><Relationship Type="http://schemas.openxmlformats.org/officeDocument/2006/relationships/slide" Target="/ppt/slides/slide5.xml" Id="Re582ea36432d4fa9" /><Relationship Type="http://schemas.openxmlformats.org/officeDocument/2006/relationships/slide" Target="/ppt/slides/slide6.xml" Id="Re1fa3dff7d674ec4" /><Relationship Type="http://schemas.openxmlformats.org/officeDocument/2006/relationships/slide" Target="/ppt/slides/slide7.xml" Id="R8726e4bb991e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e63cda82e4f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7cf13dc1f4416" /><Relationship Type="http://schemas.openxmlformats.org/officeDocument/2006/relationships/theme" Target="/ppt/slideMasters/theme/theme1.xml" Id="Rd010e26c241e4c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7cf13dc1f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20eda4b3f44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fa204fad34b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882c1c10a4b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784eab2474c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f5143b629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00f8e792b48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53268c811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RELOOP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RELOOP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584 109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12 132 009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10 950 901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FURULØKKEN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JESPERSEN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Torkel Maulands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919 779 357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