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ab35a71bb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3d5fa9369488e"/>
  </p:sldMasterIdLst>
  <p:sldIdLst>
    <p:sldId xmlns:r="http://schemas.openxmlformats.org/officeDocument/2006/relationships" id="256" r:id="Ra2d232754e0b47ef"/>
    <p:sldId xmlns:r="http://schemas.openxmlformats.org/officeDocument/2006/relationships" id="257" r:id="R7c63167343b94571"/>
    <p:sldId xmlns:r="http://schemas.openxmlformats.org/officeDocument/2006/relationships" id="258" r:id="Ra34256ce70f94455"/>
    <p:sldId xmlns:r="http://schemas.openxmlformats.org/officeDocument/2006/relationships" id="259" r:id="R9eefaac9e7f344ca"/>
    <p:sldId xmlns:r="http://schemas.openxmlformats.org/officeDocument/2006/relationships" id="260" r:id="Rdfbfd957baed40cc"/>
    <p:sldId xmlns:r="http://schemas.openxmlformats.org/officeDocument/2006/relationships" id="261" r:id="Rdbef2954c00c4f74"/>
    <p:sldId xmlns:r="http://schemas.openxmlformats.org/officeDocument/2006/relationships" id="262" r:id="R1a43783ee427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3d5fa9369488e" /><Relationship Type="http://schemas.openxmlformats.org/officeDocument/2006/relationships/slide" Target="/ppt/slides/slide1.xml" Id="Ra2d232754e0b47ef" /><Relationship Type="http://schemas.openxmlformats.org/officeDocument/2006/relationships/slide" Target="/ppt/slides/slide2.xml" Id="R7c63167343b94571" /><Relationship Type="http://schemas.openxmlformats.org/officeDocument/2006/relationships/slide" Target="/ppt/slides/slide3.xml" Id="Ra34256ce70f94455" /><Relationship Type="http://schemas.openxmlformats.org/officeDocument/2006/relationships/slide" Target="/ppt/slides/slide4.xml" Id="R9eefaac9e7f344ca" /><Relationship Type="http://schemas.openxmlformats.org/officeDocument/2006/relationships/slide" Target="/ppt/slides/slide5.xml" Id="Rdfbfd957baed40cc" /><Relationship Type="http://schemas.openxmlformats.org/officeDocument/2006/relationships/slide" Target="/ppt/slides/slide6.xml" Id="Rdbef2954c00c4f74" /><Relationship Type="http://schemas.openxmlformats.org/officeDocument/2006/relationships/slide" Target="/ppt/slides/slide7.xml" Id="R1a43783ee427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81fd99ab4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bfdd694ae41e1" /><Relationship Type="http://schemas.openxmlformats.org/officeDocument/2006/relationships/theme" Target="/ppt/slideMasters/theme/theme1.xml" Id="R77c9f270c43544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bfdd694ae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66126909c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d9d8386db49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5f79c37ae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0c0ff9daf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a696f1bd3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9004f7a6246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f81c25c6a4e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ISAKSEN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INVEST AS ble etablert [år] og holder til i Båtstø.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1 511 379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4 234 013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6 432 059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NYMO KADOTA-ISAKSEN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Høvikskogen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3477 Båtstø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919 781 378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ISAKSEN INVEST AS</a:t>
            </a:r>
          </a:p>
        </p:txBody>
      </p:sp>
    </p:spTree>
  </p:cSld>
  <p:clrMapOvr>
    <a:masterClrMapping xmlns:a="http://schemas.openxmlformats.org/drawingml/2006/main"/>
  </p:clrMapOvr>
</p:sld>
</file>